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80" r:id="rId10"/>
    <p:sldId id="264" r:id="rId11"/>
    <p:sldId id="278" r:id="rId12"/>
    <p:sldId id="276" r:id="rId13"/>
    <p:sldId id="279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A7D7-044B-479B-A5D3-C4CD3E045A35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8422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A7D7-044B-479B-A5D3-C4CD3E045A35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797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A7D7-044B-479B-A5D3-C4CD3E045A35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504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A7D7-044B-479B-A5D3-C4CD3E045A35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5166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A7D7-044B-479B-A5D3-C4CD3E045A35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587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A7D7-044B-479B-A5D3-C4CD3E045A35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692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A7D7-044B-479B-A5D3-C4CD3E045A35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780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A7D7-044B-479B-A5D3-C4CD3E045A35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361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A7D7-044B-479B-A5D3-C4CD3E045A35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486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A7D7-044B-479B-A5D3-C4CD3E045A35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99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A7D7-044B-479B-A5D3-C4CD3E045A35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429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A7D7-044B-479B-A5D3-C4CD3E045A35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D9F54-F7A6-4F8B-90B8-E5505D271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600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per with burnt edges&#10;&#10;Description automatically generated">
            <a:extLst>
              <a:ext uri="{FF2B5EF4-FFF2-40B4-BE49-F238E27FC236}">
                <a16:creationId xmlns:a16="http://schemas.microsoft.com/office/drawing/2014/main" id="{7348ADC5-398A-F99F-C3D1-3F0FC6455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22" y="0"/>
            <a:ext cx="704795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8A638A-BAF7-1625-C8BA-6EBFF741C99F}"/>
              </a:ext>
            </a:extLst>
          </p:cNvPr>
          <p:cNvSpPr txBox="1"/>
          <p:nvPr/>
        </p:nvSpPr>
        <p:spPr>
          <a:xfrm>
            <a:off x="4998128" y="1162974"/>
            <a:ext cx="36398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Čtenář</a:t>
            </a:r>
            <a:endParaRPr lang="cs-CZ" sz="5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3" descr="A table with a book and a bottle on it&#10;&#10;Description automatically generated">
            <a:extLst>
              <a:ext uri="{FF2B5EF4-FFF2-40B4-BE49-F238E27FC236}">
                <a16:creationId xmlns:a16="http://schemas.microsoft.com/office/drawing/2014/main" id="{CD772639-67BF-5C4F-1246-AE7914EB9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71" y="1916349"/>
            <a:ext cx="5810656" cy="3268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40B5FA-9A85-C88D-40BE-D124A9CCF15D}"/>
              </a:ext>
            </a:extLst>
          </p:cNvPr>
          <p:cNvSpPr txBox="1"/>
          <p:nvPr/>
        </p:nvSpPr>
        <p:spPr>
          <a:xfrm>
            <a:off x="3190672" y="5291887"/>
            <a:ext cx="5810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Kapitola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první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ve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které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se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představuje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protagonista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jeho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okolí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a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opuštěná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knihovna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517D78-C462-04F4-E024-28D78CE72E7E}"/>
              </a:ext>
            </a:extLst>
          </p:cNvPr>
          <p:cNvSpPr txBox="1"/>
          <p:nvPr/>
        </p:nvSpPr>
        <p:spPr>
          <a:xfrm>
            <a:off x="6579870" y="5568886"/>
            <a:ext cx="2274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Skutečně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opuštěná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121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tone path with trees and a tower on the side&#10;&#10;Description automatically generated">
            <a:extLst>
              <a:ext uri="{FF2B5EF4-FFF2-40B4-BE49-F238E27FC236}">
                <a16:creationId xmlns:a16="http://schemas.microsoft.com/office/drawing/2014/main" id="{F8912BED-14A5-A81A-4AB8-3CC1E0F75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91D082-82BD-6078-99C4-5F7BF4CBAD4E}"/>
              </a:ext>
            </a:extLst>
          </p:cNvPr>
          <p:cNvSpPr txBox="1"/>
          <p:nvPr/>
        </p:nvSpPr>
        <p:spPr>
          <a:xfrm>
            <a:off x="594805" y="665825"/>
            <a:ext cx="4944861" cy="10215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Ta </a:t>
            </a:r>
            <a:r>
              <a:rPr lang="en-GB" dirty="0" err="1">
                <a:latin typeface="Palatino Linotype" panose="02040502050505030304" pitchFamily="18" charset="0"/>
              </a:rPr>
              <a:t>věž</a:t>
            </a:r>
            <a:r>
              <a:rPr lang="en-GB" dirty="0">
                <a:latin typeface="Palatino Linotype" panose="02040502050505030304" pitchFamily="18" charset="0"/>
              </a:rPr>
              <a:t> v </a:t>
            </a:r>
            <a:r>
              <a:rPr lang="en-GB" dirty="0" err="1">
                <a:latin typeface="Palatino Linotype" panose="02040502050505030304" pitchFamily="18" charset="0"/>
              </a:rPr>
              <a:t>dáli</a:t>
            </a:r>
            <a:r>
              <a:rPr lang="en-GB" dirty="0">
                <a:latin typeface="Palatino Linotype" panose="02040502050505030304" pitchFamily="18" charset="0"/>
              </a:rPr>
              <a:t>, ta mi </a:t>
            </a:r>
            <a:r>
              <a:rPr lang="en-GB" dirty="0" err="1">
                <a:latin typeface="Palatino Linotype" panose="02040502050505030304" pitchFamily="18" charset="0"/>
              </a:rPr>
              <a:t>dělá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starosti</a:t>
            </a:r>
            <a:r>
              <a:rPr lang="en-GB" dirty="0">
                <a:latin typeface="Palatino Linotype" panose="02040502050505030304" pitchFamily="18" charset="0"/>
              </a:rPr>
              <a:t>. </a:t>
            </a:r>
            <a:r>
              <a:rPr lang="en-GB" dirty="0" err="1">
                <a:latin typeface="Palatino Linotype" panose="02040502050505030304" pitchFamily="18" charset="0"/>
              </a:rPr>
              <a:t>Jediné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místo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kam</a:t>
            </a:r>
            <a:r>
              <a:rPr lang="en-GB" dirty="0">
                <a:latin typeface="Palatino Linotype" panose="02040502050505030304" pitchFamily="18" charset="0"/>
              </a:rPr>
              <a:t> se </a:t>
            </a:r>
            <a:r>
              <a:rPr lang="en-GB" dirty="0" err="1">
                <a:latin typeface="Palatino Linotype" panose="02040502050505030304" pitchFamily="18" charset="0"/>
              </a:rPr>
              <a:t>nedá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dostat</a:t>
            </a:r>
            <a:r>
              <a:rPr lang="en-GB" dirty="0">
                <a:latin typeface="Palatino Linotype" panose="02040502050505030304" pitchFamily="18" charset="0"/>
              </a:rPr>
              <a:t>… </a:t>
            </a:r>
            <a:r>
              <a:rPr lang="en-GB" dirty="0" err="1">
                <a:latin typeface="Palatino Linotype" panose="02040502050505030304" pitchFamily="18" charset="0"/>
              </a:rPr>
              <a:t>Působí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až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magnetickým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dojmem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891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tone building with a blue door&#10;&#10;Description automatically generated">
            <a:extLst>
              <a:ext uri="{FF2B5EF4-FFF2-40B4-BE49-F238E27FC236}">
                <a16:creationId xmlns:a16="http://schemas.microsoft.com/office/drawing/2014/main" id="{E67E8BF3-87A2-BC61-F1F9-05BCA98A6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1150A-F264-1ECD-659C-D559FF17B5BE}"/>
              </a:ext>
            </a:extLst>
          </p:cNvPr>
          <p:cNvSpPr txBox="1"/>
          <p:nvPr/>
        </p:nvSpPr>
        <p:spPr>
          <a:xfrm>
            <a:off x="239697" y="2388094"/>
            <a:ext cx="4314547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Věž</a:t>
            </a:r>
            <a:r>
              <a:rPr lang="en-GB" dirty="0">
                <a:latin typeface="Palatino Linotype" panose="02040502050505030304" pitchFamily="18" charset="0"/>
              </a:rPr>
              <a:t> s </a:t>
            </a:r>
            <a:r>
              <a:rPr lang="en-GB" dirty="0" err="1">
                <a:latin typeface="Palatino Linotype" panose="02040502050505030304" pitchFamily="18" charset="0"/>
              </a:rPr>
              <a:t>podivnou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bariérou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kolem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dveří</a:t>
            </a:r>
            <a:r>
              <a:rPr lang="en-GB" dirty="0">
                <a:latin typeface="Palatino Linotype" panose="02040502050505030304" pitchFamily="18" charset="0"/>
              </a:rPr>
              <a:t>…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784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tone building with a blue door&#10;&#10;Description automatically generated">
            <a:extLst>
              <a:ext uri="{FF2B5EF4-FFF2-40B4-BE49-F238E27FC236}">
                <a16:creationId xmlns:a16="http://schemas.microsoft.com/office/drawing/2014/main" id="{E67E8BF3-87A2-BC61-F1F9-05BCA98A6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9282B9-DBAA-6647-A972-76FC767F77E4}"/>
              </a:ext>
            </a:extLst>
          </p:cNvPr>
          <p:cNvSpPr txBox="1"/>
          <p:nvPr/>
        </p:nvSpPr>
        <p:spPr>
          <a:xfrm>
            <a:off x="5477523" y="1500326"/>
            <a:ext cx="2254928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děsivým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reliéfem</a:t>
            </a:r>
            <a:r>
              <a:rPr lang="en-GB" dirty="0">
                <a:latin typeface="Palatino Linotype" panose="02040502050505030304" pitchFamily="18" charset="0"/>
              </a:rPr>
              <a:t>…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738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tone building with a blue door&#10;&#10;Description automatically generated">
            <a:extLst>
              <a:ext uri="{FF2B5EF4-FFF2-40B4-BE49-F238E27FC236}">
                <a16:creationId xmlns:a16="http://schemas.microsoft.com/office/drawing/2014/main" id="{E67E8BF3-87A2-BC61-F1F9-05BCA98A6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15F10D-1DDA-2BAC-E59B-F561A5B5057D}"/>
              </a:ext>
            </a:extLst>
          </p:cNvPr>
          <p:cNvSpPr txBox="1"/>
          <p:nvPr/>
        </p:nvSpPr>
        <p:spPr>
          <a:xfrm>
            <a:off x="8105312" y="2876365"/>
            <a:ext cx="3417903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a </a:t>
            </a:r>
            <a:r>
              <a:rPr lang="en-GB" dirty="0" err="1">
                <a:latin typeface="Palatino Linotype" panose="02040502050505030304" pitchFamily="18" charset="0"/>
              </a:rPr>
              <a:t>tím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modrým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kamenem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který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snad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udržuje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bariéru</a:t>
            </a:r>
            <a:r>
              <a:rPr lang="en-GB" dirty="0">
                <a:latin typeface="Palatino Linotype" panose="02040502050505030304" pitchFamily="18" charset="0"/>
              </a:rPr>
              <a:t> v </a:t>
            </a:r>
            <a:r>
              <a:rPr lang="en-GB" dirty="0" err="1">
                <a:latin typeface="Palatino Linotype" panose="02040502050505030304" pitchFamily="18" charset="0"/>
              </a:rPr>
              <a:t>chodu</a:t>
            </a:r>
            <a:r>
              <a:rPr lang="en-GB" dirty="0">
                <a:latin typeface="Palatino Linotype" panose="02040502050505030304" pitchFamily="18" charset="0"/>
              </a:rPr>
              <a:t>?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919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ath leading to a building&#10;&#10;Description automatically generated">
            <a:extLst>
              <a:ext uri="{FF2B5EF4-FFF2-40B4-BE49-F238E27FC236}">
                <a16:creationId xmlns:a16="http://schemas.microsoft.com/office/drawing/2014/main" id="{60CF0640-89D0-B07E-22E2-9CE9AA9BB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B4C085-EE90-E2A7-81F3-9C6134756B37}"/>
              </a:ext>
            </a:extLst>
          </p:cNvPr>
          <p:cNvSpPr txBox="1"/>
          <p:nvPr/>
        </p:nvSpPr>
        <p:spPr>
          <a:xfrm>
            <a:off x="1225118" y="461639"/>
            <a:ext cx="3142696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Copak</a:t>
            </a:r>
            <a:r>
              <a:rPr lang="en-GB" dirty="0">
                <a:latin typeface="Palatino Linotype" panose="02040502050505030304" pitchFamily="18" charset="0"/>
              </a:rPr>
              <a:t> se </a:t>
            </a:r>
            <a:r>
              <a:rPr lang="en-GB" dirty="0" err="1">
                <a:latin typeface="Palatino Linotype" panose="02040502050505030304" pitchFamily="18" charset="0"/>
              </a:rPr>
              <a:t>asi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uvnitř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skrývá</a:t>
            </a:r>
            <a:r>
              <a:rPr lang="en-GB" dirty="0">
                <a:latin typeface="Palatino Linotype" panose="02040502050505030304" pitchFamily="18" charset="0"/>
              </a:rPr>
              <a:t>? </a:t>
            </a:r>
            <a:endParaRPr lang="cs-CZ" dirty="0"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E8BF9-2F6E-BBD8-2CD4-39159130B7C1}"/>
              </a:ext>
            </a:extLst>
          </p:cNvPr>
          <p:cNvSpPr txBox="1"/>
          <p:nvPr/>
        </p:nvSpPr>
        <p:spPr>
          <a:xfrm>
            <a:off x="2450238" y="1526959"/>
            <a:ext cx="2352582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Dozvím</a:t>
            </a:r>
            <a:r>
              <a:rPr lang="en-GB" dirty="0">
                <a:latin typeface="Palatino Linotype" panose="02040502050505030304" pitchFamily="18" charset="0"/>
              </a:rPr>
              <a:t> se to </a:t>
            </a:r>
            <a:r>
              <a:rPr lang="en-GB" dirty="0" err="1">
                <a:latin typeface="Palatino Linotype" panose="02040502050505030304" pitchFamily="18" charset="0"/>
              </a:rPr>
              <a:t>někdy</a:t>
            </a:r>
            <a:r>
              <a:rPr lang="en-GB" dirty="0">
                <a:latin typeface="Palatino Linotype" panose="02040502050505030304" pitchFamily="18" charset="0"/>
              </a:rPr>
              <a:t>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269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ath leading up to a building&#10;&#10;Description automatically generated">
            <a:extLst>
              <a:ext uri="{FF2B5EF4-FFF2-40B4-BE49-F238E27FC236}">
                <a16:creationId xmlns:a16="http://schemas.microsoft.com/office/drawing/2014/main" id="{AEC77C56-4AB5-9883-955F-4DE53BEE0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798FC1-8209-15AB-894F-9083A3B03291}"/>
              </a:ext>
            </a:extLst>
          </p:cNvPr>
          <p:cNvSpPr txBox="1"/>
          <p:nvPr/>
        </p:nvSpPr>
        <p:spPr>
          <a:xfrm>
            <a:off x="639192" y="2698811"/>
            <a:ext cx="5921406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Jednou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jsem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zkusil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modrý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kámen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sundat</a:t>
            </a:r>
            <a:r>
              <a:rPr lang="en-GB" dirty="0">
                <a:latin typeface="Palatino Linotype" panose="02040502050505030304" pitchFamily="18" charset="0"/>
              </a:rPr>
              <a:t> z </a:t>
            </a:r>
            <a:r>
              <a:rPr lang="en-GB" dirty="0" err="1">
                <a:latin typeface="Palatino Linotype" panose="02040502050505030304" pitchFamily="18" charset="0"/>
              </a:rPr>
              <a:t>podstavce</a:t>
            </a:r>
            <a:r>
              <a:rPr lang="en-GB" dirty="0">
                <a:latin typeface="Palatino Linotype" panose="02040502050505030304" pitchFamily="18" charset="0"/>
              </a:rPr>
              <a:t>…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553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ath leading up to a castle&#10;&#10;Description automatically generated">
            <a:extLst>
              <a:ext uri="{FF2B5EF4-FFF2-40B4-BE49-F238E27FC236}">
                <a16:creationId xmlns:a16="http://schemas.microsoft.com/office/drawing/2014/main" id="{1B8B059E-2B7B-C349-B6C6-BF7B2A074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DC723D-5764-423B-A849-C3AE24D5221B}"/>
              </a:ext>
            </a:extLst>
          </p:cNvPr>
          <p:cNvSpPr txBox="1"/>
          <p:nvPr/>
        </p:nvSpPr>
        <p:spPr>
          <a:xfrm>
            <a:off x="1260629" y="665825"/>
            <a:ext cx="3053919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…</a:t>
            </a:r>
            <a:r>
              <a:rPr lang="en-GB" dirty="0" err="1">
                <a:latin typeface="Palatino Linotype" panose="02040502050505030304" pitchFamily="18" charset="0"/>
              </a:rPr>
              <a:t>dostal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jsem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pěknou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ránu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91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video game of a person walking on a dirt path&#10;&#10;Description automatically generated">
            <a:extLst>
              <a:ext uri="{FF2B5EF4-FFF2-40B4-BE49-F238E27FC236}">
                <a16:creationId xmlns:a16="http://schemas.microsoft.com/office/drawing/2014/main" id="{D85B9ABE-4843-92DE-8338-F45D28547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BF86A0-9B58-0ACB-AFE8-8475DB8529EE}"/>
              </a:ext>
            </a:extLst>
          </p:cNvPr>
          <p:cNvSpPr txBox="1"/>
          <p:nvPr/>
        </p:nvSpPr>
        <p:spPr>
          <a:xfrm>
            <a:off x="1287262" y="399495"/>
            <a:ext cx="3968319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No </a:t>
            </a:r>
            <a:r>
              <a:rPr lang="en-GB" dirty="0" err="1">
                <a:latin typeface="Palatino Linotype" panose="02040502050505030304" pitchFamily="18" charset="0"/>
              </a:rPr>
              <a:t>konečně</a:t>
            </a:r>
            <a:r>
              <a:rPr lang="en-GB" dirty="0">
                <a:latin typeface="Palatino Linotype" panose="02040502050505030304" pitchFamily="18" charset="0"/>
              </a:rPr>
              <a:t>! </a:t>
            </a:r>
            <a:r>
              <a:rPr lang="en-GB" dirty="0" err="1">
                <a:latin typeface="Palatino Linotype" panose="02040502050505030304" pitchFamily="18" charset="0"/>
              </a:rPr>
              <a:t>Zase</a:t>
            </a:r>
            <a:r>
              <a:rPr lang="en-GB" dirty="0">
                <a:latin typeface="Palatino Linotype" panose="02040502050505030304" pitchFamily="18" charset="0"/>
              </a:rPr>
              <a:t> mi to dalo </a:t>
            </a:r>
            <a:r>
              <a:rPr lang="en-GB" dirty="0" err="1">
                <a:latin typeface="Palatino Linotype" panose="02040502050505030304" pitchFamily="18" charset="0"/>
              </a:rPr>
              <a:t>zabrat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799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rt road leading to a building&#10;&#10;Description automatically generated">
            <a:extLst>
              <a:ext uri="{FF2B5EF4-FFF2-40B4-BE49-F238E27FC236}">
                <a16:creationId xmlns:a16="http://schemas.microsoft.com/office/drawing/2014/main" id="{82046DC6-6B4F-5AAF-A99A-689331AFF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EAC375-AA4F-3945-3AF7-F0A1984F87D4}"/>
              </a:ext>
            </a:extLst>
          </p:cNvPr>
          <p:cNvSpPr txBox="1"/>
          <p:nvPr/>
        </p:nvSpPr>
        <p:spPr>
          <a:xfrm>
            <a:off x="1225118" y="399495"/>
            <a:ext cx="4412202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Ale </a:t>
            </a:r>
            <a:r>
              <a:rPr lang="en-GB" dirty="0" err="1">
                <a:latin typeface="Palatino Linotype" panose="02040502050505030304" pitchFamily="18" charset="0"/>
              </a:rPr>
              <a:t>už</a:t>
            </a:r>
            <a:r>
              <a:rPr lang="en-GB" dirty="0">
                <a:latin typeface="Palatino Linotype" panose="02040502050505030304" pitchFamily="18" charset="0"/>
              </a:rPr>
              <a:t> se </a:t>
            </a:r>
            <a:r>
              <a:rPr lang="en-GB" dirty="0" err="1">
                <a:latin typeface="Palatino Linotype" panose="02040502050505030304" pitchFamily="18" charset="0"/>
              </a:rPr>
              <a:t>moje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milovaná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knihovna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blíží</a:t>
            </a:r>
            <a:r>
              <a:rPr lang="en-GB" dirty="0">
                <a:latin typeface="Palatino Linotype" panose="02040502050505030304" pitchFamily="18" charset="0"/>
              </a:rPr>
              <a:t>!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447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tone walkway with a tree in the middle&#10;&#10;Description automatically generated">
            <a:extLst>
              <a:ext uri="{FF2B5EF4-FFF2-40B4-BE49-F238E27FC236}">
                <a16:creationId xmlns:a16="http://schemas.microsoft.com/office/drawing/2014/main" id="{FD6A740D-F60A-C4B5-FD8E-1131B914A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1A8462-BF12-9FDE-F8AA-F81FA71766FF}"/>
              </a:ext>
            </a:extLst>
          </p:cNvPr>
          <p:cNvSpPr txBox="1"/>
          <p:nvPr/>
        </p:nvSpPr>
        <p:spPr>
          <a:xfrm>
            <a:off x="2157274" y="266330"/>
            <a:ext cx="5699464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Tak! </a:t>
            </a:r>
            <a:r>
              <a:rPr lang="en-GB" dirty="0" err="1">
                <a:latin typeface="Palatino Linotype" panose="02040502050505030304" pitchFamily="18" charset="0"/>
              </a:rPr>
              <a:t>Nádvoří</a:t>
            </a:r>
            <a:r>
              <a:rPr lang="en-GB" dirty="0">
                <a:latin typeface="Palatino Linotype" panose="02040502050505030304" pitchFamily="18" charset="0"/>
              </a:rPr>
              <a:t>, a </a:t>
            </a:r>
            <a:r>
              <a:rPr lang="en-GB" dirty="0" err="1">
                <a:latin typeface="Palatino Linotype" panose="02040502050505030304" pitchFamily="18" charset="0"/>
              </a:rPr>
              <a:t>ve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všech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těch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dveřích</a:t>
            </a:r>
            <a:r>
              <a:rPr lang="en-GB" dirty="0">
                <a:latin typeface="Palatino Linotype" panose="02040502050505030304" pitchFamily="18" charset="0"/>
              </a:rPr>
              <a:t>… </a:t>
            </a:r>
            <a:r>
              <a:rPr lang="en-GB" dirty="0" err="1">
                <a:latin typeface="Palatino Linotype" panose="02040502050505030304" pitchFamily="18" charset="0"/>
              </a:rPr>
              <a:t>samé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knihy</a:t>
            </a:r>
            <a:r>
              <a:rPr lang="en-GB" dirty="0">
                <a:latin typeface="Palatino Linotype" panose="02040502050505030304" pitchFamily="18" charset="0"/>
              </a:rPr>
              <a:t>!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4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A72BF-36E5-2545-66F2-403AEE56D8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41CB-82AF-797F-2071-AD6C34C364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 descr="A video game of a river and trees&#10;&#10;Description automatically generated">
            <a:extLst>
              <a:ext uri="{FF2B5EF4-FFF2-40B4-BE49-F238E27FC236}">
                <a16:creationId xmlns:a16="http://schemas.microsoft.com/office/drawing/2014/main" id="{06CF27CF-28C0-91A6-3871-1E83A826E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3B3EDC-EE6D-078F-F579-BE620CFDE9CA}"/>
              </a:ext>
            </a:extLst>
          </p:cNvPr>
          <p:cNvSpPr txBox="1"/>
          <p:nvPr/>
        </p:nvSpPr>
        <p:spPr>
          <a:xfrm>
            <a:off x="568171" y="463391"/>
            <a:ext cx="7483876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Rozbitý</a:t>
            </a:r>
            <a:r>
              <a:rPr lang="en-GB" dirty="0">
                <a:latin typeface="Palatino Linotype" panose="02040502050505030304" pitchFamily="18" charset="0"/>
              </a:rPr>
              <a:t> most, </a:t>
            </a:r>
            <a:r>
              <a:rPr lang="en-GB" dirty="0" err="1">
                <a:latin typeface="Palatino Linotype" panose="02040502050505030304" pitchFamily="18" charset="0"/>
              </a:rPr>
              <a:t>cíl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mých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každodenních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procházek</a:t>
            </a:r>
            <a:r>
              <a:rPr lang="en-GB" dirty="0">
                <a:latin typeface="Palatino Linotype" panose="02040502050505030304" pitchFamily="18" charset="0"/>
              </a:rPr>
              <a:t>… a za </a:t>
            </a:r>
            <a:r>
              <a:rPr lang="en-GB" dirty="0" err="1">
                <a:latin typeface="Palatino Linotype" panose="02040502050505030304" pitchFamily="18" charset="0"/>
              </a:rPr>
              <a:t>ním</a:t>
            </a:r>
            <a:r>
              <a:rPr lang="en-GB" dirty="0">
                <a:latin typeface="Palatino Linotype" panose="02040502050505030304" pitchFamily="18" charset="0"/>
              </a:rPr>
              <a:t>? </a:t>
            </a:r>
            <a:r>
              <a:rPr lang="en-GB" dirty="0" err="1">
                <a:latin typeface="Palatino Linotype" panose="02040502050505030304" pitchFamily="18" charset="0"/>
              </a:rPr>
              <a:t>Kdo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ví</a:t>
            </a:r>
            <a:r>
              <a:rPr lang="en-GB" dirty="0">
                <a:latin typeface="Palatino Linotype" panose="02040502050505030304" pitchFamily="18" charset="0"/>
              </a:rPr>
              <a:t>…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584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tone building with arched doorways&#10;&#10;Description automatically generated">
            <a:extLst>
              <a:ext uri="{FF2B5EF4-FFF2-40B4-BE49-F238E27FC236}">
                <a16:creationId xmlns:a16="http://schemas.microsoft.com/office/drawing/2014/main" id="{7EA4CE0E-8CB8-1707-72FF-3B7BB9E1D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83F150-0C7A-6D83-EABA-823C12A03222}"/>
              </a:ext>
            </a:extLst>
          </p:cNvPr>
          <p:cNvSpPr txBox="1"/>
          <p:nvPr/>
        </p:nvSpPr>
        <p:spPr>
          <a:xfrm>
            <a:off x="1429305" y="346229"/>
            <a:ext cx="2698812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Jaká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mě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asi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čeká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dnes</a:t>
            </a:r>
            <a:r>
              <a:rPr lang="en-GB" dirty="0">
                <a:latin typeface="Palatino Linotype" panose="02040502050505030304" pitchFamily="18" charset="0"/>
              </a:rPr>
              <a:t>?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068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ark door in a stone wall&#10;&#10;Description automatically generated">
            <a:extLst>
              <a:ext uri="{FF2B5EF4-FFF2-40B4-BE49-F238E27FC236}">
                <a16:creationId xmlns:a16="http://schemas.microsoft.com/office/drawing/2014/main" id="{D748B383-D82C-DE4F-3CBF-47D02BCF43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15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dark door with a window&#10;&#10;Description automatically generated with medium confidence">
            <a:extLst>
              <a:ext uri="{FF2B5EF4-FFF2-40B4-BE49-F238E27FC236}">
                <a16:creationId xmlns:a16="http://schemas.microsoft.com/office/drawing/2014/main" id="{E7A43D41-03D5-A6FE-14E7-7267484D5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65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ark door in a stone wall&#10;&#10;Description automatically generated">
            <a:extLst>
              <a:ext uri="{FF2B5EF4-FFF2-40B4-BE49-F238E27FC236}">
                <a16:creationId xmlns:a16="http://schemas.microsoft.com/office/drawing/2014/main" id="{D748B383-D82C-DE4F-3CBF-47D02BCF43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DCEFA6-DFDC-2E80-2414-18CEB20F1BD8}"/>
              </a:ext>
            </a:extLst>
          </p:cNvPr>
          <p:cNvSpPr txBox="1"/>
          <p:nvPr/>
        </p:nvSpPr>
        <p:spPr>
          <a:xfrm>
            <a:off x="754602" y="655183"/>
            <a:ext cx="3648722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Ááá</a:t>
            </a:r>
            <a:r>
              <a:rPr lang="en-GB" dirty="0">
                <a:latin typeface="Palatino Linotype" panose="02040502050505030304" pitchFamily="18" charset="0"/>
              </a:rPr>
              <a:t>! </a:t>
            </a:r>
            <a:r>
              <a:rPr lang="en-GB" dirty="0" err="1">
                <a:latin typeface="Palatino Linotype" panose="02040502050505030304" pitchFamily="18" charset="0"/>
              </a:rPr>
              <a:t>Někdy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mě</a:t>
            </a:r>
            <a:r>
              <a:rPr lang="en-GB" dirty="0">
                <a:latin typeface="Palatino Linotype" panose="02040502050505030304" pitchFamily="18" charset="0"/>
              </a:rPr>
              <a:t> to </a:t>
            </a:r>
            <a:r>
              <a:rPr lang="en-GB" dirty="0" err="1">
                <a:latin typeface="Palatino Linotype" panose="02040502050505030304" pitchFamily="18" charset="0"/>
              </a:rPr>
              <a:t>tady</a:t>
            </a:r>
            <a:r>
              <a:rPr lang="en-GB" dirty="0">
                <a:latin typeface="Palatino Linotype" panose="02040502050505030304" pitchFamily="18" charset="0"/>
              </a:rPr>
              <a:t> dost </a:t>
            </a:r>
            <a:r>
              <a:rPr lang="en-GB" dirty="0" err="1">
                <a:latin typeface="Palatino Linotype" panose="02040502050505030304" pitchFamily="18" charset="0"/>
              </a:rPr>
              <a:t>děsí</a:t>
            </a:r>
            <a:r>
              <a:rPr lang="en-GB" dirty="0">
                <a:latin typeface="Palatino Linotype" panose="02040502050505030304" pitchFamily="18" charset="0"/>
              </a:rPr>
              <a:t>. Je to </a:t>
            </a:r>
            <a:r>
              <a:rPr lang="en-GB" dirty="0" err="1">
                <a:latin typeface="Palatino Linotype" panose="02040502050505030304" pitchFamily="18" charset="0"/>
              </a:rPr>
              <a:t>tím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místem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nebo</a:t>
            </a:r>
            <a:r>
              <a:rPr lang="en-GB" dirty="0">
                <a:latin typeface="Palatino Linotype" panose="02040502050505030304" pitchFamily="18" charset="0"/>
              </a:rPr>
              <a:t>…?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895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oom with a stone wall and two books&#10;&#10;Description automatically generated">
            <a:extLst>
              <a:ext uri="{FF2B5EF4-FFF2-40B4-BE49-F238E27FC236}">
                <a16:creationId xmlns:a16="http://schemas.microsoft.com/office/drawing/2014/main" id="{7AD5A449-7754-DCF3-5082-E1F236BA0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6C3FB5-ADF7-7180-EADE-E83B5D9B78D9}"/>
              </a:ext>
            </a:extLst>
          </p:cNvPr>
          <p:cNvSpPr txBox="1"/>
          <p:nvPr/>
        </p:nvSpPr>
        <p:spPr>
          <a:xfrm>
            <a:off x="1100832" y="435006"/>
            <a:ext cx="5521910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Každopádně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už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jsem</a:t>
            </a:r>
            <a:r>
              <a:rPr lang="en-GB" dirty="0">
                <a:latin typeface="Palatino Linotype" panose="02040502050505030304" pitchFamily="18" charset="0"/>
              </a:rPr>
              <a:t> v </a:t>
            </a:r>
            <a:r>
              <a:rPr lang="en-GB" dirty="0" err="1">
                <a:latin typeface="Palatino Linotype" panose="02040502050505030304" pitchFamily="18" charset="0"/>
              </a:rPr>
              <a:t>bezpečí</a:t>
            </a:r>
            <a:r>
              <a:rPr lang="en-GB" dirty="0">
                <a:latin typeface="Palatino Linotype" panose="02040502050505030304" pitchFamily="18" charset="0"/>
              </a:rPr>
              <a:t>, a </a:t>
            </a:r>
            <a:r>
              <a:rPr lang="en-GB" dirty="0" err="1">
                <a:latin typeface="Palatino Linotype" panose="02040502050505030304" pitchFamily="18" charset="0"/>
              </a:rPr>
              <a:t>můžu</a:t>
            </a:r>
            <a:r>
              <a:rPr lang="en-GB" dirty="0">
                <a:latin typeface="Palatino Linotype" panose="02040502050505030304" pitchFamily="18" charset="0"/>
              </a:rPr>
              <a:t> se </a:t>
            </a:r>
            <a:r>
              <a:rPr lang="en-GB" dirty="0" err="1">
                <a:latin typeface="Palatino Linotype" panose="02040502050505030304" pitchFamily="18" charset="0"/>
              </a:rPr>
              <a:t>začíst</a:t>
            </a:r>
            <a:r>
              <a:rPr lang="en-GB">
                <a:latin typeface="Palatino Linotype" panose="02040502050505030304" pitchFamily="18" charset="0"/>
              </a:rPr>
              <a:t>…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448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5AEE1-C003-9C8F-77FF-CF3AD3E2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Content Placeholder 6" descr="A stone structure in a river&#10;&#10;Description automatically generated">
            <a:extLst>
              <a:ext uri="{FF2B5EF4-FFF2-40B4-BE49-F238E27FC236}">
                <a16:creationId xmlns:a16="http://schemas.microsoft.com/office/drawing/2014/main" id="{51DA9A22-6EDA-A881-D1D6-34878DEE5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5639B8-B272-D310-1544-FE7B0841C91E}"/>
              </a:ext>
            </a:extLst>
          </p:cNvPr>
          <p:cNvSpPr txBox="1"/>
          <p:nvPr/>
        </p:nvSpPr>
        <p:spPr>
          <a:xfrm>
            <a:off x="594802" y="471657"/>
            <a:ext cx="6471823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Vidím</a:t>
            </a:r>
            <a:r>
              <a:rPr lang="en-GB" dirty="0">
                <a:latin typeface="Palatino Linotype" panose="02040502050505030304" pitchFamily="18" charset="0"/>
              </a:rPr>
              <a:t> tam </a:t>
            </a:r>
            <a:r>
              <a:rPr lang="en-GB" dirty="0" err="1">
                <a:latin typeface="Palatino Linotype" panose="02040502050505030304" pitchFamily="18" charset="0"/>
              </a:rPr>
              <a:t>loďku</a:t>
            </a:r>
            <a:r>
              <a:rPr lang="en-GB" dirty="0">
                <a:latin typeface="Palatino Linotype" panose="02040502050505030304" pitchFamily="18" charset="0"/>
              </a:rPr>
              <a:t>, ale </a:t>
            </a:r>
            <a:r>
              <a:rPr lang="en-GB" dirty="0" err="1">
                <a:latin typeface="Palatino Linotype" panose="02040502050505030304" pitchFamily="18" charset="0"/>
              </a:rPr>
              <a:t>nikdy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nikdo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nepřijel</a:t>
            </a:r>
            <a:r>
              <a:rPr lang="en-GB" dirty="0">
                <a:latin typeface="Palatino Linotype" panose="02040502050505030304" pitchFamily="18" charset="0"/>
              </a:rPr>
              <a:t>. </a:t>
            </a:r>
            <a:r>
              <a:rPr lang="en-GB" dirty="0" err="1">
                <a:latin typeface="Palatino Linotype" panose="02040502050505030304" pitchFamily="18" charset="0"/>
              </a:rPr>
              <a:t>Jsem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tady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sám</a:t>
            </a:r>
            <a:r>
              <a:rPr lang="en-GB" dirty="0">
                <a:latin typeface="Palatino Linotype" panose="02040502050505030304" pitchFamily="18" charset="0"/>
              </a:rPr>
              <a:t>…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19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tone wall with a pool in the middle&#10;&#10;Description automatically generated">
            <a:extLst>
              <a:ext uri="{FF2B5EF4-FFF2-40B4-BE49-F238E27FC236}">
                <a16:creationId xmlns:a16="http://schemas.microsoft.com/office/drawing/2014/main" id="{8C1237D0-3981-CA7E-85AE-A37015BA0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C7DE49-4ABD-0F03-E819-20226A2EFB1F}"/>
              </a:ext>
            </a:extLst>
          </p:cNvPr>
          <p:cNvSpPr txBox="1"/>
          <p:nvPr/>
        </p:nvSpPr>
        <p:spPr>
          <a:xfrm>
            <a:off x="781235" y="443883"/>
            <a:ext cx="2805343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Ale </a:t>
            </a:r>
            <a:r>
              <a:rPr lang="en-GB" dirty="0" err="1">
                <a:latin typeface="Palatino Linotype" panose="02040502050505030304" pitchFamily="18" charset="0"/>
              </a:rPr>
              <a:t>kde</a:t>
            </a:r>
            <a:r>
              <a:rPr lang="en-GB" dirty="0">
                <a:latin typeface="Palatino Linotype" panose="02040502050505030304" pitchFamily="18" charset="0"/>
              </a:rPr>
              <a:t> to </a:t>
            </a:r>
            <a:r>
              <a:rPr lang="en-GB" dirty="0" err="1">
                <a:latin typeface="Palatino Linotype" panose="02040502050505030304" pitchFamily="18" charset="0"/>
              </a:rPr>
              <a:t>vlastně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jsem</a:t>
            </a:r>
            <a:r>
              <a:rPr lang="en-GB" dirty="0">
                <a:latin typeface="Palatino Linotype" panose="02040502050505030304" pitchFamily="18" charset="0"/>
              </a:rPr>
              <a:t>?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668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tone stairs leading up to a castle&#10;&#10;Description automatically generated">
            <a:extLst>
              <a:ext uri="{FF2B5EF4-FFF2-40B4-BE49-F238E27FC236}">
                <a16:creationId xmlns:a16="http://schemas.microsoft.com/office/drawing/2014/main" id="{8BD7C1FA-7C05-3556-10E0-989F378D6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C3429C-58C9-9B5F-8B82-6A21BE44E434}"/>
              </a:ext>
            </a:extLst>
          </p:cNvPr>
          <p:cNvSpPr txBox="1"/>
          <p:nvPr/>
        </p:nvSpPr>
        <p:spPr>
          <a:xfrm>
            <a:off x="772357" y="337352"/>
            <a:ext cx="8265112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Opuštěná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knihovna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zdá</a:t>
            </a:r>
            <a:r>
              <a:rPr lang="en-GB" dirty="0">
                <a:latin typeface="Palatino Linotype" panose="02040502050505030304" pitchFamily="18" charset="0"/>
              </a:rPr>
              <a:t> se. </a:t>
            </a:r>
            <a:r>
              <a:rPr lang="en-GB" dirty="0" err="1">
                <a:latin typeface="Palatino Linotype" panose="02040502050505030304" pitchFamily="18" charset="0"/>
              </a:rPr>
              <a:t>Nikde</a:t>
            </a:r>
            <a:r>
              <a:rPr lang="en-GB" dirty="0">
                <a:latin typeface="Palatino Linotype" panose="02040502050505030304" pitchFamily="18" charset="0"/>
              </a:rPr>
              <a:t> ani </a:t>
            </a:r>
            <a:r>
              <a:rPr lang="en-GB" dirty="0" err="1">
                <a:latin typeface="Palatino Linotype" panose="02040502050505030304" pitchFamily="18" charset="0"/>
              </a:rPr>
              <a:t>živáčka</a:t>
            </a:r>
            <a:r>
              <a:rPr lang="en-GB" dirty="0">
                <a:latin typeface="Palatino Linotype" panose="02040502050505030304" pitchFamily="18" charset="0"/>
              </a:rPr>
              <a:t>, a </a:t>
            </a:r>
            <a:r>
              <a:rPr lang="en-GB" dirty="0" err="1">
                <a:latin typeface="Palatino Linotype" panose="02040502050505030304" pitchFamily="18" charset="0"/>
              </a:rPr>
              <a:t>vše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působí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zpustlým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dojmem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54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tone staircase leading up to a castle&#10;&#10;Description automatically generated">
            <a:extLst>
              <a:ext uri="{FF2B5EF4-FFF2-40B4-BE49-F238E27FC236}">
                <a16:creationId xmlns:a16="http://schemas.microsoft.com/office/drawing/2014/main" id="{603A2D7C-0131-F9DD-7945-EA9931E89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27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tone staircase leading up to a building&#10;&#10;Description automatically generated">
            <a:extLst>
              <a:ext uri="{FF2B5EF4-FFF2-40B4-BE49-F238E27FC236}">
                <a16:creationId xmlns:a16="http://schemas.microsoft.com/office/drawing/2014/main" id="{DBA72CAF-A18F-71EA-6734-06A47C28D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79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tone archway with a stone building in the background&#10;&#10;Description automatically generated">
            <a:extLst>
              <a:ext uri="{FF2B5EF4-FFF2-40B4-BE49-F238E27FC236}">
                <a16:creationId xmlns:a16="http://schemas.microsoft.com/office/drawing/2014/main" id="{B9D30B03-E592-EB40-5D07-F0E117FF4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49DFCE-93AA-38D6-705A-560FA168356A}"/>
              </a:ext>
            </a:extLst>
          </p:cNvPr>
          <p:cNvSpPr txBox="1"/>
          <p:nvPr/>
        </p:nvSpPr>
        <p:spPr>
          <a:xfrm>
            <a:off x="790114" y="497150"/>
            <a:ext cx="7297443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Uff</a:t>
            </a:r>
            <a:r>
              <a:rPr lang="en-GB" dirty="0">
                <a:latin typeface="Palatino Linotype" panose="02040502050505030304" pitchFamily="18" charset="0"/>
              </a:rPr>
              <a:t>! </a:t>
            </a:r>
            <a:r>
              <a:rPr lang="en-GB" dirty="0" err="1">
                <a:latin typeface="Palatino Linotype" panose="02040502050505030304" pitchFamily="18" charset="0"/>
              </a:rPr>
              <a:t>Už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zase</a:t>
            </a:r>
            <a:r>
              <a:rPr lang="en-GB" dirty="0">
                <a:latin typeface="Palatino Linotype" panose="02040502050505030304" pitchFamily="18" charset="0"/>
              </a:rPr>
              <a:t>! </a:t>
            </a:r>
            <a:r>
              <a:rPr lang="en-GB" dirty="0" err="1">
                <a:latin typeface="Palatino Linotype" panose="02040502050505030304" pitchFamily="18" charset="0"/>
              </a:rPr>
              <a:t>Zatracené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bolesti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hlavy</a:t>
            </a:r>
            <a:r>
              <a:rPr lang="en-GB" dirty="0">
                <a:latin typeface="Palatino Linotype" panose="02040502050505030304" pitchFamily="18" charset="0"/>
              </a:rPr>
              <a:t>. </a:t>
            </a:r>
            <a:r>
              <a:rPr lang="en-GB" dirty="0" err="1">
                <a:latin typeface="Palatino Linotype" panose="02040502050505030304" pitchFamily="18" charset="0"/>
              </a:rPr>
              <a:t>Možná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že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přicházím</a:t>
            </a:r>
            <a:r>
              <a:rPr lang="en-GB" dirty="0">
                <a:latin typeface="Palatino Linotype" panose="02040502050505030304" pitchFamily="18" charset="0"/>
              </a:rPr>
              <a:t> o </a:t>
            </a:r>
            <a:r>
              <a:rPr lang="en-GB" dirty="0" err="1">
                <a:latin typeface="Palatino Linotype" panose="02040502050505030304" pitchFamily="18" charset="0"/>
              </a:rPr>
              <a:t>rozum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878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tone archway with a stone building in the background&#10;&#10;Description automatically generated">
            <a:extLst>
              <a:ext uri="{FF2B5EF4-FFF2-40B4-BE49-F238E27FC236}">
                <a16:creationId xmlns:a16="http://schemas.microsoft.com/office/drawing/2014/main" id="{B9D30B03-E592-EB40-5D07-F0E117FF4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D22FCD-C37C-ADD8-4387-89ACF0BEB0A2}"/>
              </a:ext>
            </a:extLst>
          </p:cNvPr>
          <p:cNvSpPr txBox="1"/>
          <p:nvPr/>
        </p:nvSpPr>
        <p:spPr>
          <a:xfrm>
            <a:off x="3133817" y="2219417"/>
            <a:ext cx="5477523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Snad</a:t>
            </a:r>
            <a:r>
              <a:rPr lang="en-GB" dirty="0">
                <a:latin typeface="Palatino Linotype" panose="02040502050505030304" pitchFamily="18" charset="0"/>
              </a:rPr>
              <a:t> by to </a:t>
            </a:r>
            <a:r>
              <a:rPr lang="en-GB" dirty="0" err="1">
                <a:latin typeface="Palatino Linotype" panose="02040502050505030304" pitchFamily="18" charset="0"/>
              </a:rPr>
              <a:t>bylo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milosrdné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nebýt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všech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těch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knih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které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chci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ještě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přečíst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690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195</TotalTime>
  <Words>237</Words>
  <Application>Microsoft Office PowerPoint</Application>
  <PresentationFormat>Widescreen</PresentationFormat>
  <Paragraphs>23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Palatino Linotype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Tady bude úvodní obrazovka</dc:title>
  <dc:creator>Jan Král</dc:creator>
  <cp:lastModifiedBy>Jan Král</cp:lastModifiedBy>
  <cp:revision>44</cp:revision>
  <dcterms:created xsi:type="dcterms:W3CDTF">2023-09-12T18:18:56Z</dcterms:created>
  <dcterms:modified xsi:type="dcterms:W3CDTF">2023-10-05T10:06:22Z</dcterms:modified>
</cp:coreProperties>
</file>