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6" r:id="rId15"/>
    <p:sldId id="273" r:id="rId16"/>
    <p:sldId id="274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838F2-BF71-4E25-B3DC-C0432574DE6F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E11C9-5835-4755-8596-7A9D57E3B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90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42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97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50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16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58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6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80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48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9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42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A7D7-044B-479B-A5D3-C4CD3E045A35}" type="datetimeFigureOut">
              <a:rPr lang="cs-CZ" smtClean="0"/>
              <a:t>30.09.2023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60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burnt edges&#10;&#10;Description automatically generated">
            <a:extLst>
              <a:ext uri="{FF2B5EF4-FFF2-40B4-BE49-F238E27FC236}">
                <a16:creationId xmlns:a16="http://schemas.microsoft.com/office/drawing/2014/main" id="{7348ADC5-398A-F99F-C3D1-3F0FC64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2" y="0"/>
            <a:ext cx="7047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638A-BAF7-1625-C8BA-6EBFF741C99F}"/>
              </a:ext>
            </a:extLst>
          </p:cNvPr>
          <p:cNvSpPr txBox="1"/>
          <p:nvPr/>
        </p:nvSpPr>
        <p:spPr>
          <a:xfrm>
            <a:off x="5051394" y="1063504"/>
            <a:ext cx="363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</a:t>
            </a:r>
            <a:endParaRPr lang="cs-CZ" sz="5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table with a book and a bottle on it&#10;&#10;Description automatically generated">
            <a:extLst>
              <a:ext uri="{FF2B5EF4-FFF2-40B4-BE49-F238E27FC236}">
                <a16:creationId xmlns:a16="http://schemas.microsoft.com/office/drawing/2014/main" id="{CD772639-67BF-5C4F-1246-AE7914EB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1" y="1916349"/>
            <a:ext cx="5810656" cy="32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B5FA-9A85-C88D-40BE-D124A9CCF15D}"/>
              </a:ext>
            </a:extLst>
          </p:cNvPr>
          <p:cNvSpPr txBox="1"/>
          <p:nvPr/>
        </p:nvSpPr>
        <p:spPr>
          <a:xfrm>
            <a:off x="3190672" y="5291091"/>
            <a:ext cx="581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Kapitola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čtvrtá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jež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obsahuje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tragický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milostný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příběh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robe&#10;&#10;Description automatically generated">
            <a:extLst>
              <a:ext uri="{FF2B5EF4-FFF2-40B4-BE49-F238E27FC236}">
                <a16:creationId xmlns:a16="http://schemas.microsoft.com/office/drawing/2014/main" id="{3AB9D331-0730-5A34-87B7-BA5D647F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16721-9489-25C7-D9C7-61E9618767D8}"/>
              </a:ext>
            </a:extLst>
          </p:cNvPr>
          <p:cNvSpPr txBox="1"/>
          <p:nvPr/>
        </p:nvSpPr>
        <p:spPr>
          <a:xfrm>
            <a:off x="758757" y="408562"/>
            <a:ext cx="9823426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Vnímavému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netřeba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cokoliv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vysvětlovat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Pro ty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zbylé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– Julius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byl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jedním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z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těch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lidí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u 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kterých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byste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krásu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hledali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marně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Avšak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jako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každý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člověk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toužil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po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lásce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intimitě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ADBC40EC-09C5-C9B2-6A5D-14726D4F7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80" y="327039"/>
            <a:ext cx="2362405" cy="3246401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">
            <a:extLst>
              <a:ext uri="{FF2B5EF4-FFF2-40B4-BE49-F238E27FC236}">
                <a16:creationId xmlns:a16="http://schemas.microsoft.com/office/drawing/2014/main" id="{B6E32562-7652-2921-75E4-99F673E5D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5" y="337173"/>
            <a:ext cx="2545301" cy="32540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ADA10-3B62-1519-EE4E-EB26B17F4EE9}"/>
              </a:ext>
            </a:extLst>
          </p:cNvPr>
          <p:cNvCxnSpPr/>
          <p:nvPr/>
        </p:nvCxnSpPr>
        <p:spPr>
          <a:xfrm>
            <a:off x="4545367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07250C-6826-A2E6-FB4A-F31FE0E69609}"/>
              </a:ext>
            </a:extLst>
          </p:cNvPr>
          <p:cNvCxnSpPr/>
          <p:nvPr/>
        </p:nvCxnSpPr>
        <p:spPr>
          <a:xfrm>
            <a:off x="6322380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FFEB95-0D22-D56C-D6AB-1399EF9D959F}"/>
              </a:ext>
            </a:extLst>
          </p:cNvPr>
          <p:cNvCxnSpPr>
            <a:cxnSpLocks/>
          </p:cNvCxnSpPr>
          <p:nvPr/>
        </p:nvCxnSpPr>
        <p:spPr>
          <a:xfrm flipH="1">
            <a:off x="6322380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C6332B-4C86-34EF-0110-3038214BB320}"/>
              </a:ext>
            </a:extLst>
          </p:cNvPr>
          <p:cNvCxnSpPr>
            <a:cxnSpLocks/>
          </p:cNvCxnSpPr>
          <p:nvPr/>
        </p:nvCxnSpPr>
        <p:spPr>
          <a:xfrm flipH="1">
            <a:off x="4545367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79B54D0B-03FE-DF40-42EE-271AB4C92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79" y="791709"/>
            <a:ext cx="772141" cy="529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A4A279-C0A3-C58E-2836-6EFA8E6792EF}"/>
              </a:ext>
            </a:extLst>
          </p:cNvPr>
          <p:cNvSpPr txBox="1"/>
          <p:nvPr/>
        </p:nvSpPr>
        <p:spPr>
          <a:xfrm>
            <a:off x="5538818" y="218921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E77CE-4390-576C-D213-07D153B80F8C}"/>
              </a:ext>
            </a:extLst>
          </p:cNvPr>
          <p:cNvSpPr txBox="1"/>
          <p:nvPr/>
        </p:nvSpPr>
        <p:spPr>
          <a:xfrm>
            <a:off x="1748901" y="4767309"/>
            <a:ext cx="4065973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Palatino Linotype" panose="02040502050505030304" pitchFamily="18" charset="0"/>
              </a:rPr>
              <a:t>A proto </a:t>
            </a:r>
            <a:r>
              <a:rPr lang="en-GB" dirty="0" err="1">
                <a:latin typeface="Palatino Linotype" panose="02040502050505030304" pitchFamily="18" charset="0"/>
              </a:rPr>
              <a:t>úměrně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možnostem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024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ADBC40EC-09C5-C9B2-6A5D-14726D4F7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55" y="319417"/>
            <a:ext cx="2362405" cy="3246401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">
            <a:extLst>
              <a:ext uri="{FF2B5EF4-FFF2-40B4-BE49-F238E27FC236}">
                <a16:creationId xmlns:a16="http://schemas.microsoft.com/office/drawing/2014/main" id="{B6E32562-7652-2921-75E4-99F673E5D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5" y="337173"/>
            <a:ext cx="2545301" cy="32540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ADA10-3B62-1519-EE4E-EB26B17F4EE9}"/>
              </a:ext>
            </a:extLst>
          </p:cNvPr>
          <p:cNvCxnSpPr/>
          <p:nvPr/>
        </p:nvCxnSpPr>
        <p:spPr>
          <a:xfrm>
            <a:off x="4545367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07250C-6826-A2E6-FB4A-F31FE0E69609}"/>
              </a:ext>
            </a:extLst>
          </p:cNvPr>
          <p:cNvCxnSpPr/>
          <p:nvPr/>
        </p:nvCxnSpPr>
        <p:spPr>
          <a:xfrm>
            <a:off x="6322380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FFEB95-0D22-D56C-D6AB-1399EF9D959F}"/>
              </a:ext>
            </a:extLst>
          </p:cNvPr>
          <p:cNvCxnSpPr>
            <a:cxnSpLocks/>
          </p:cNvCxnSpPr>
          <p:nvPr/>
        </p:nvCxnSpPr>
        <p:spPr>
          <a:xfrm flipH="1">
            <a:off x="6322380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C6332B-4C86-34EF-0110-3038214BB320}"/>
              </a:ext>
            </a:extLst>
          </p:cNvPr>
          <p:cNvCxnSpPr>
            <a:cxnSpLocks/>
          </p:cNvCxnSpPr>
          <p:nvPr/>
        </p:nvCxnSpPr>
        <p:spPr>
          <a:xfrm flipH="1">
            <a:off x="4545367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79B54D0B-03FE-DF40-42EE-271AB4C92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79" y="791709"/>
            <a:ext cx="772141" cy="529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A4A279-C0A3-C58E-2836-6EFA8E6792EF}"/>
              </a:ext>
            </a:extLst>
          </p:cNvPr>
          <p:cNvSpPr txBox="1"/>
          <p:nvPr/>
        </p:nvSpPr>
        <p:spPr>
          <a:xfrm>
            <a:off x="5538818" y="218921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E77CE-4390-576C-D213-07D153B80F8C}"/>
              </a:ext>
            </a:extLst>
          </p:cNvPr>
          <p:cNvSpPr txBox="1"/>
          <p:nvPr/>
        </p:nvSpPr>
        <p:spPr>
          <a:xfrm>
            <a:off x="1748902" y="4767309"/>
            <a:ext cx="665825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Nelze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zapomenout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jaké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měla</a:t>
            </a:r>
            <a:r>
              <a:rPr lang="en-GB" dirty="0">
                <a:latin typeface="Palatino Linotype" panose="02040502050505030304" pitchFamily="18" charset="0"/>
              </a:rPr>
              <a:t> Marina </a:t>
            </a:r>
            <a:r>
              <a:rPr lang="en-GB" dirty="0" err="1">
                <a:latin typeface="Palatino Linotype" panose="02040502050505030304" pitchFamily="18" charset="0"/>
              </a:rPr>
              <a:t>povolání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Tudíž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8654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">
            <a:extLst>
              <a:ext uri="{FF2B5EF4-FFF2-40B4-BE49-F238E27FC236}">
                <a16:creationId xmlns:a16="http://schemas.microsoft.com/office/drawing/2014/main" id="{B6E32562-7652-2921-75E4-99F673E5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5" y="337173"/>
            <a:ext cx="2545301" cy="32540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ADA10-3B62-1519-EE4E-EB26B17F4EE9}"/>
              </a:ext>
            </a:extLst>
          </p:cNvPr>
          <p:cNvCxnSpPr/>
          <p:nvPr/>
        </p:nvCxnSpPr>
        <p:spPr>
          <a:xfrm>
            <a:off x="4545367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07250C-6826-A2E6-FB4A-F31FE0E69609}"/>
              </a:ext>
            </a:extLst>
          </p:cNvPr>
          <p:cNvCxnSpPr/>
          <p:nvPr/>
        </p:nvCxnSpPr>
        <p:spPr>
          <a:xfrm>
            <a:off x="6322380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FFEB95-0D22-D56C-D6AB-1399EF9D959F}"/>
              </a:ext>
            </a:extLst>
          </p:cNvPr>
          <p:cNvCxnSpPr>
            <a:cxnSpLocks/>
          </p:cNvCxnSpPr>
          <p:nvPr/>
        </p:nvCxnSpPr>
        <p:spPr>
          <a:xfrm flipH="1">
            <a:off x="6322380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C6332B-4C86-34EF-0110-3038214BB320}"/>
              </a:ext>
            </a:extLst>
          </p:cNvPr>
          <p:cNvCxnSpPr>
            <a:cxnSpLocks/>
          </p:cNvCxnSpPr>
          <p:nvPr/>
        </p:nvCxnSpPr>
        <p:spPr>
          <a:xfrm flipH="1">
            <a:off x="4545367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79B54D0B-03FE-DF40-42EE-271AB4C92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79" y="791709"/>
            <a:ext cx="772141" cy="529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A4A279-C0A3-C58E-2836-6EFA8E6792EF}"/>
              </a:ext>
            </a:extLst>
          </p:cNvPr>
          <p:cNvSpPr txBox="1"/>
          <p:nvPr/>
        </p:nvSpPr>
        <p:spPr>
          <a:xfrm>
            <a:off x="5538818" y="218921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81816-3821-4B9D-1AFB-B463908D8D74}"/>
              </a:ext>
            </a:extLst>
          </p:cNvPr>
          <p:cNvSpPr txBox="1"/>
          <p:nvPr/>
        </p:nvSpPr>
        <p:spPr>
          <a:xfrm>
            <a:off x="4665360" y="344622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4605C-1577-D129-E803-48ABCECA0D7C}"/>
              </a:ext>
            </a:extLst>
          </p:cNvPr>
          <p:cNvSpPr txBox="1"/>
          <p:nvPr/>
        </p:nvSpPr>
        <p:spPr>
          <a:xfrm>
            <a:off x="3417240" y="4698090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F3796-EF06-EED6-1D41-761CA6EA0B4D}"/>
              </a:ext>
            </a:extLst>
          </p:cNvPr>
          <p:cNvSpPr txBox="1"/>
          <p:nvPr/>
        </p:nvSpPr>
        <p:spPr>
          <a:xfrm>
            <a:off x="9121664" y="4657963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3F073-FB08-C887-91C4-12A8F1CD7DBE}"/>
              </a:ext>
            </a:extLst>
          </p:cNvPr>
          <p:cNvSpPr txBox="1"/>
          <p:nvPr/>
        </p:nvSpPr>
        <p:spPr>
          <a:xfrm>
            <a:off x="6758826" y="4673793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47B932-20D5-3438-0D06-C020D9F8EECC}"/>
              </a:ext>
            </a:extLst>
          </p:cNvPr>
          <p:cNvCxnSpPr>
            <a:cxnSpLocks/>
          </p:cNvCxnSpPr>
          <p:nvPr/>
        </p:nvCxnSpPr>
        <p:spPr>
          <a:xfrm flipH="1">
            <a:off x="7147141" y="2846055"/>
            <a:ext cx="204350" cy="167585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1B5320-204B-3BD3-1881-FF6C940D77A2}"/>
              </a:ext>
            </a:extLst>
          </p:cNvPr>
          <p:cNvCxnSpPr>
            <a:cxnSpLocks/>
          </p:cNvCxnSpPr>
          <p:nvPr/>
        </p:nvCxnSpPr>
        <p:spPr>
          <a:xfrm flipH="1">
            <a:off x="5555094" y="2987222"/>
            <a:ext cx="1441781" cy="77488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423E8B-FE2A-3935-A345-5FA18533B1D0}"/>
              </a:ext>
            </a:extLst>
          </p:cNvPr>
          <p:cNvCxnSpPr>
            <a:cxnSpLocks/>
          </p:cNvCxnSpPr>
          <p:nvPr/>
        </p:nvCxnSpPr>
        <p:spPr>
          <a:xfrm flipH="1">
            <a:off x="4399766" y="3019152"/>
            <a:ext cx="2747386" cy="19523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DCFC17-DEE8-CCF6-8AD2-E31D0C861FB9}"/>
              </a:ext>
            </a:extLst>
          </p:cNvPr>
          <p:cNvCxnSpPr>
            <a:cxnSpLocks/>
          </p:cNvCxnSpPr>
          <p:nvPr/>
        </p:nvCxnSpPr>
        <p:spPr>
          <a:xfrm>
            <a:off x="8918542" y="3434022"/>
            <a:ext cx="500181" cy="108789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917CA6-AFCB-0E68-9447-234A4236AE30}"/>
              </a:ext>
            </a:extLst>
          </p:cNvPr>
          <p:cNvSpPr txBox="1"/>
          <p:nvPr/>
        </p:nvSpPr>
        <p:spPr>
          <a:xfrm>
            <a:off x="3055120" y="4971495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A85C9-F9DB-AD4A-3E3A-D0C3D44C8DF0}"/>
              </a:ext>
            </a:extLst>
          </p:cNvPr>
          <p:cNvSpPr txBox="1"/>
          <p:nvPr/>
        </p:nvSpPr>
        <p:spPr>
          <a:xfrm>
            <a:off x="4185767" y="3683983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7B9F70-CE3E-F8F8-8237-50B7109D903D}"/>
              </a:ext>
            </a:extLst>
          </p:cNvPr>
          <p:cNvSpPr txBox="1"/>
          <p:nvPr/>
        </p:nvSpPr>
        <p:spPr>
          <a:xfrm>
            <a:off x="6378202" y="4971495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42FE8-AA35-218C-34C3-730F25E497E0}"/>
              </a:ext>
            </a:extLst>
          </p:cNvPr>
          <p:cNvSpPr txBox="1"/>
          <p:nvPr/>
        </p:nvSpPr>
        <p:spPr>
          <a:xfrm>
            <a:off x="8783561" y="4949775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3FA471-BED3-7A7B-7314-B619FD6B525C}"/>
              </a:ext>
            </a:extLst>
          </p:cNvPr>
          <p:cNvSpPr txBox="1"/>
          <p:nvPr/>
        </p:nvSpPr>
        <p:spPr>
          <a:xfrm>
            <a:off x="2192784" y="5868140"/>
            <a:ext cx="5158707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Julius </a:t>
            </a:r>
            <a:r>
              <a:rPr lang="en-GB" dirty="0" err="1">
                <a:latin typeface="Palatino Linotype" panose="02040502050505030304" pitchFamily="18" charset="0"/>
              </a:rPr>
              <a:t>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dál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více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otrokem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žárlivosti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10" descr="A close up of a person's face&#10;&#10;Description automatically generated">
            <a:extLst>
              <a:ext uri="{FF2B5EF4-FFF2-40B4-BE49-F238E27FC236}">
                <a16:creationId xmlns:a16="http://schemas.microsoft.com/office/drawing/2014/main" id="{EC9351C4-E8C5-798C-17E4-572617446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34" y="386149"/>
            <a:ext cx="2202371" cy="33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69347E-6245-9A0E-0734-8633EC653596}"/>
              </a:ext>
            </a:extLst>
          </p:cNvPr>
          <p:cNvSpPr txBox="1"/>
          <p:nvPr/>
        </p:nvSpPr>
        <p:spPr>
          <a:xfrm>
            <a:off x="3588906" y="2026155"/>
            <a:ext cx="843379" cy="1155144"/>
          </a:xfrm>
          <a:prstGeom prst="lightningBol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4554F-4142-D688-8D37-264F51819A29}"/>
              </a:ext>
            </a:extLst>
          </p:cNvPr>
          <p:cNvSpPr txBox="1"/>
          <p:nvPr/>
        </p:nvSpPr>
        <p:spPr>
          <a:xfrm>
            <a:off x="2458666" y="2074125"/>
            <a:ext cx="933805" cy="1155144"/>
          </a:xfrm>
          <a:prstGeom prst="lightningBol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97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ADBC40EC-09C5-C9B2-6A5D-14726D4F7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80" y="344794"/>
            <a:ext cx="2362405" cy="3246401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">
            <a:extLst>
              <a:ext uri="{FF2B5EF4-FFF2-40B4-BE49-F238E27FC236}">
                <a16:creationId xmlns:a16="http://schemas.microsoft.com/office/drawing/2014/main" id="{B6E32562-7652-2921-75E4-99F673E5D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5" y="337173"/>
            <a:ext cx="2545301" cy="32540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ADA10-3B62-1519-EE4E-EB26B17F4EE9}"/>
              </a:ext>
            </a:extLst>
          </p:cNvPr>
          <p:cNvCxnSpPr/>
          <p:nvPr/>
        </p:nvCxnSpPr>
        <p:spPr>
          <a:xfrm>
            <a:off x="4545367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07250C-6826-A2E6-FB4A-F31FE0E69609}"/>
              </a:ext>
            </a:extLst>
          </p:cNvPr>
          <p:cNvCxnSpPr/>
          <p:nvPr/>
        </p:nvCxnSpPr>
        <p:spPr>
          <a:xfrm>
            <a:off x="6322380" y="1056443"/>
            <a:ext cx="89664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FFEB95-0D22-D56C-D6AB-1399EF9D959F}"/>
              </a:ext>
            </a:extLst>
          </p:cNvPr>
          <p:cNvCxnSpPr>
            <a:cxnSpLocks/>
          </p:cNvCxnSpPr>
          <p:nvPr/>
        </p:nvCxnSpPr>
        <p:spPr>
          <a:xfrm flipH="1">
            <a:off x="6322380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C6332B-4C86-34EF-0110-3038214BB320}"/>
              </a:ext>
            </a:extLst>
          </p:cNvPr>
          <p:cNvCxnSpPr>
            <a:cxnSpLocks/>
          </p:cNvCxnSpPr>
          <p:nvPr/>
        </p:nvCxnSpPr>
        <p:spPr>
          <a:xfrm flipH="1">
            <a:off x="4545367" y="2629271"/>
            <a:ext cx="88036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79B54D0B-03FE-DF40-42EE-271AB4C92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79" y="791709"/>
            <a:ext cx="772141" cy="529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A4A279-C0A3-C58E-2836-6EFA8E6792EF}"/>
              </a:ext>
            </a:extLst>
          </p:cNvPr>
          <p:cNvSpPr txBox="1"/>
          <p:nvPr/>
        </p:nvSpPr>
        <p:spPr>
          <a:xfrm>
            <a:off x="5538818" y="218921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81816-3821-4B9D-1AFB-B463908D8D74}"/>
              </a:ext>
            </a:extLst>
          </p:cNvPr>
          <p:cNvSpPr txBox="1"/>
          <p:nvPr/>
        </p:nvSpPr>
        <p:spPr>
          <a:xfrm>
            <a:off x="4665360" y="3446226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4605C-1577-D129-E803-48ABCECA0D7C}"/>
              </a:ext>
            </a:extLst>
          </p:cNvPr>
          <p:cNvSpPr txBox="1"/>
          <p:nvPr/>
        </p:nvSpPr>
        <p:spPr>
          <a:xfrm>
            <a:off x="3417240" y="4698090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F3796-EF06-EED6-1D41-761CA6EA0B4D}"/>
              </a:ext>
            </a:extLst>
          </p:cNvPr>
          <p:cNvSpPr txBox="1"/>
          <p:nvPr/>
        </p:nvSpPr>
        <p:spPr>
          <a:xfrm>
            <a:off x="9121664" y="4657963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3F073-FB08-C887-91C4-12A8F1CD7DBE}"/>
              </a:ext>
            </a:extLst>
          </p:cNvPr>
          <p:cNvSpPr txBox="1"/>
          <p:nvPr/>
        </p:nvSpPr>
        <p:spPr>
          <a:xfrm>
            <a:off x="6758826" y="4673793"/>
            <a:ext cx="776652" cy="88011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47B932-20D5-3438-0D06-C020D9F8EECC}"/>
              </a:ext>
            </a:extLst>
          </p:cNvPr>
          <p:cNvCxnSpPr>
            <a:cxnSpLocks/>
          </p:cNvCxnSpPr>
          <p:nvPr/>
        </p:nvCxnSpPr>
        <p:spPr>
          <a:xfrm flipH="1">
            <a:off x="7147141" y="2846055"/>
            <a:ext cx="204350" cy="167585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1B5320-204B-3BD3-1881-FF6C940D77A2}"/>
              </a:ext>
            </a:extLst>
          </p:cNvPr>
          <p:cNvCxnSpPr>
            <a:cxnSpLocks/>
          </p:cNvCxnSpPr>
          <p:nvPr/>
        </p:nvCxnSpPr>
        <p:spPr>
          <a:xfrm flipH="1">
            <a:off x="5538818" y="3013545"/>
            <a:ext cx="1441781" cy="77488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423E8B-FE2A-3935-A345-5FA18533B1D0}"/>
              </a:ext>
            </a:extLst>
          </p:cNvPr>
          <p:cNvCxnSpPr>
            <a:cxnSpLocks/>
          </p:cNvCxnSpPr>
          <p:nvPr/>
        </p:nvCxnSpPr>
        <p:spPr>
          <a:xfrm flipH="1">
            <a:off x="4399766" y="3019152"/>
            <a:ext cx="2747386" cy="19523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DCFC17-DEE8-CCF6-8AD2-E31D0C861FB9}"/>
              </a:ext>
            </a:extLst>
          </p:cNvPr>
          <p:cNvCxnSpPr>
            <a:cxnSpLocks/>
          </p:cNvCxnSpPr>
          <p:nvPr/>
        </p:nvCxnSpPr>
        <p:spPr>
          <a:xfrm>
            <a:off x="8918542" y="3434022"/>
            <a:ext cx="500181" cy="108789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917CA6-AFCB-0E68-9447-234A4236AE30}"/>
              </a:ext>
            </a:extLst>
          </p:cNvPr>
          <p:cNvSpPr txBox="1"/>
          <p:nvPr/>
        </p:nvSpPr>
        <p:spPr>
          <a:xfrm>
            <a:off x="3055120" y="4971495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A85C9-F9DB-AD4A-3E3A-D0C3D44C8DF0}"/>
              </a:ext>
            </a:extLst>
          </p:cNvPr>
          <p:cNvSpPr txBox="1"/>
          <p:nvPr/>
        </p:nvSpPr>
        <p:spPr>
          <a:xfrm>
            <a:off x="4185767" y="3683983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7B9F70-CE3E-F8F8-8237-50B7109D903D}"/>
              </a:ext>
            </a:extLst>
          </p:cNvPr>
          <p:cNvSpPr txBox="1"/>
          <p:nvPr/>
        </p:nvSpPr>
        <p:spPr>
          <a:xfrm>
            <a:off x="6378202" y="4987876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42FE8-AA35-218C-34C3-730F25E497E0}"/>
              </a:ext>
            </a:extLst>
          </p:cNvPr>
          <p:cNvSpPr txBox="1"/>
          <p:nvPr/>
        </p:nvSpPr>
        <p:spPr>
          <a:xfrm>
            <a:off x="8783561" y="4949775"/>
            <a:ext cx="674703" cy="549645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3FA471-BED3-7A7B-7314-B619FD6B525C}"/>
              </a:ext>
            </a:extLst>
          </p:cNvPr>
          <p:cNvSpPr txBox="1"/>
          <p:nvPr/>
        </p:nvSpPr>
        <p:spPr>
          <a:xfrm>
            <a:off x="2192785" y="5868140"/>
            <a:ext cx="390321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Proto </a:t>
            </a:r>
            <a:r>
              <a:rPr lang="en-GB" dirty="0" err="1">
                <a:latin typeface="Palatino Linotype" panose="02040502050505030304" pitchFamily="18" charset="0"/>
              </a:rPr>
              <a:t>přišel</a:t>
            </a:r>
            <a:r>
              <a:rPr lang="en-GB" dirty="0">
                <a:latin typeface="Palatino Linotype" panose="02040502050505030304" pitchFamily="18" charset="0"/>
              </a:rPr>
              <a:t> s </a:t>
            </a:r>
            <a:r>
              <a:rPr lang="en-GB" dirty="0" err="1">
                <a:latin typeface="Palatino Linotype" panose="02040502050505030304" pitchFamily="18" charset="0"/>
              </a:rPr>
              <a:t>radikálním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řešením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10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3C469518-9FF5-BEA1-4D51-DD9ACBA79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24" y="167973"/>
            <a:ext cx="1171757" cy="714970"/>
          </a:xfrm>
          <a:prstGeom prst="rect">
            <a:avLst/>
          </a:prstGeom>
        </p:spPr>
      </p:pic>
      <p:pic>
        <p:nvPicPr>
          <p:cNvPr id="12" name="Picture 11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657201DA-B42D-E853-5F32-E17F1EED9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96" y="-26155"/>
            <a:ext cx="1171757" cy="714970"/>
          </a:xfrm>
          <a:prstGeom prst="rect">
            <a:avLst/>
          </a:prstGeom>
        </p:spPr>
      </p:pic>
      <p:pic>
        <p:nvPicPr>
          <p:cNvPr id="13" name="Picture 12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602244F9-5A5F-1BEA-4992-D1419DEA5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18" y="1332625"/>
            <a:ext cx="1171757" cy="714970"/>
          </a:xfrm>
          <a:prstGeom prst="rect">
            <a:avLst/>
          </a:prstGeom>
        </p:spPr>
      </p:pic>
      <p:pic>
        <p:nvPicPr>
          <p:cNvPr id="14" name="Picture 13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4DCE3082-819E-700E-C37D-2015DBE49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81" y="1236078"/>
            <a:ext cx="1171757" cy="714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37A9B-6473-155F-276C-AD251BD7A920}"/>
              </a:ext>
            </a:extLst>
          </p:cNvPr>
          <p:cNvSpPr txBox="1"/>
          <p:nvPr/>
        </p:nvSpPr>
        <p:spPr>
          <a:xfrm>
            <a:off x="1525670" y="167973"/>
            <a:ext cx="1171757" cy="562213"/>
          </a:xfrm>
          <a:prstGeom prst="cloudCallout">
            <a:avLst>
              <a:gd name="adj1" fmla="val 68919"/>
              <a:gd name="adj2" fmla="val 116188"/>
            </a:avLst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   !!!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9C9ADB-BDAE-8547-1B48-6869CA954884}"/>
              </a:ext>
            </a:extLst>
          </p:cNvPr>
          <p:cNvCxnSpPr/>
          <p:nvPr/>
        </p:nvCxnSpPr>
        <p:spPr>
          <a:xfrm>
            <a:off x="5015883" y="3730839"/>
            <a:ext cx="195308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 up of a person's face&#10;&#10;Description automatically generated">
            <a:extLst>
              <a:ext uri="{FF2B5EF4-FFF2-40B4-BE49-F238E27FC236}">
                <a16:creationId xmlns:a16="http://schemas.microsoft.com/office/drawing/2014/main" id="{A6603936-B3A8-541E-D2BC-E049D2B7E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72" y="2042863"/>
            <a:ext cx="2202371" cy="3375953"/>
          </a:xfrm>
          <a:prstGeom prst="rect">
            <a:avLst/>
          </a:prstGeom>
        </p:spPr>
      </p:pic>
      <p:pic>
        <p:nvPicPr>
          <p:cNvPr id="4" name="Picture 3" descr="A close up of a person's face&#10;&#10;Description automatically generated">
            <a:extLst>
              <a:ext uri="{FF2B5EF4-FFF2-40B4-BE49-F238E27FC236}">
                <a16:creationId xmlns:a16="http://schemas.microsoft.com/office/drawing/2014/main" id="{51E6E0F7-D31B-CAF9-BB3F-E35495A35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16" y="2042862"/>
            <a:ext cx="2202371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lack box with a lock&#10;&#10;Description automatically generated">
            <a:extLst>
              <a:ext uri="{FF2B5EF4-FFF2-40B4-BE49-F238E27FC236}">
                <a16:creationId xmlns:a16="http://schemas.microsoft.com/office/drawing/2014/main" id="{9F6FC786-E98F-CE66-E373-3B0C0A48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0" y="4637632"/>
            <a:ext cx="2476439" cy="1775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856DD-C340-E831-CB26-48267DF256E4}"/>
              </a:ext>
            </a:extLst>
          </p:cNvPr>
          <p:cNvSpPr txBox="1"/>
          <p:nvPr/>
        </p:nvSpPr>
        <p:spPr>
          <a:xfrm>
            <a:off x="1564014" y="177553"/>
            <a:ext cx="9293376" cy="122693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Julius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doufal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že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když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poskytne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Marině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dostatek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peněz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vykoupí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ze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spárů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prostituce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což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nakonec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>
                <a:solidFill>
                  <a:schemeClr val="bg1"/>
                </a:solidFill>
                <a:latin typeface="Palatino Linotype" panose="02040502050505030304" pitchFamily="18" charset="0"/>
              </a:rPr>
              <a:t>stalo.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Jenže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sám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neměl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dost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peněz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tak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musel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obrátit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lichváře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Zvláštní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zachránil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před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chudobou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jiné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ale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sám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sebe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ne.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close up of a person's face&#10;&#10;Description automatically generated">
            <a:extLst>
              <a:ext uri="{FF2B5EF4-FFF2-40B4-BE49-F238E27FC236}">
                <a16:creationId xmlns:a16="http://schemas.microsoft.com/office/drawing/2014/main" id="{96CAECDF-1B00-AF9F-8370-759D70C4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13" y="1793288"/>
            <a:ext cx="2120404" cy="3536123"/>
          </a:xfrm>
          <a:prstGeom prst="rect">
            <a:avLst/>
          </a:prstGeom>
        </p:spPr>
      </p:pic>
      <p:pic>
        <p:nvPicPr>
          <p:cNvPr id="14" name="Picture 13" descr="A close up of a person's face&#10;&#10;Description automatically generated">
            <a:extLst>
              <a:ext uri="{FF2B5EF4-FFF2-40B4-BE49-F238E27FC236}">
                <a16:creationId xmlns:a16="http://schemas.microsoft.com/office/drawing/2014/main" id="{7522FC23-35D2-1C10-976E-5248BE60F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46" y="1793288"/>
            <a:ext cx="2202371" cy="3375953"/>
          </a:xfrm>
          <a:prstGeom prst="rect">
            <a:avLst/>
          </a:prstGeom>
        </p:spPr>
      </p:pic>
      <p:pic>
        <p:nvPicPr>
          <p:cNvPr id="16" name="Picture 15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FB4804AA-2230-5A09-8BC0-53B891642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11" y="3908998"/>
            <a:ext cx="1194150" cy="728634"/>
          </a:xfrm>
          <a:prstGeom prst="rect">
            <a:avLst/>
          </a:prstGeom>
        </p:spPr>
      </p:pic>
      <p:pic>
        <p:nvPicPr>
          <p:cNvPr id="17" name="Picture 16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009C99E6-D151-6B64-A4E8-A99F713F4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38" y="3828149"/>
            <a:ext cx="1194150" cy="728634"/>
          </a:xfrm>
          <a:prstGeom prst="rect">
            <a:avLst/>
          </a:prstGeom>
        </p:spPr>
      </p:pic>
      <p:pic>
        <p:nvPicPr>
          <p:cNvPr id="18" name="Picture 17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A334048A-5CD2-6940-C81F-46CEC2615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70" y="3197032"/>
            <a:ext cx="1194150" cy="728634"/>
          </a:xfrm>
          <a:prstGeom prst="rect">
            <a:avLst/>
          </a:prstGeom>
        </p:spPr>
      </p:pic>
      <p:pic>
        <p:nvPicPr>
          <p:cNvPr id="19" name="Picture 18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6C5DC671-3CAC-EBA3-2331-DCBF8530D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80" y="2817498"/>
            <a:ext cx="1194150" cy="72863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168056-EC6C-D55C-6746-C75D174CFA7B}"/>
              </a:ext>
            </a:extLst>
          </p:cNvPr>
          <p:cNvCxnSpPr/>
          <p:nvPr/>
        </p:nvCxnSpPr>
        <p:spPr>
          <a:xfrm>
            <a:off x="5706320" y="2965142"/>
            <a:ext cx="132479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7A1F7B-F6ED-6B2D-5AB3-382EC2B35AC2}"/>
              </a:ext>
            </a:extLst>
          </p:cNvPr>
          <p:cNvCxnSpPr/>
          <p:nvPr/>
        </p:nvCxnSpPr>
        <p:spPr>
          <a:xfrm>
            <a:off x="5883299" y="3503224"/>
            <a:ext cx="132479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9B6CD7-AA45-3651-2164-86E04BA3DF72}"/>
              </a:ext>
            </a:extLst>
          </p:cNvPr>
          <p:cNvCxnSpPr/>
          <p:nvPr/>
        </p:nvCxnSpPr>
        <p:spPr>
          <a:xfrm>
            <a:off x="6096000" y="4041076"/>
            <a:ext cx="132479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82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6860D-D756-9AF1-9DB2-6BE3C82CCC64}"/>
              </a:ext>
            </a:extLst>
          </p:cNvPr>
          <p:cNvSpPr txBox="1"/>
          <p:nvPr/>
        </p:nvSpPr>
        <p:spPr>
          <a:xfrm>
            <a:off x="1384917" y="230819"/>
            <a:ext cx="940145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Julius </a:t>
            </a:r>
            <a:r>
              <a:rPr lang="en-GB" dirty="0" err="1">
                <a:latin typeface="Palatino Linotype" panose="02040502050505030304" pitchFamily="18" charset="0"/>
              </a:rPr>
              <a:t>si</a:t>
            </a:r>
            <a:r>
              <a:rPr lang="en-GB" dirty="0">
                <a:latin typeface="Palatino Linotype" panose="02040502050505030304" pitchFamily="18" charset="0"/>
              </a:rPr>
              <a:t> od </a:t>
            </a:r>
            <a:r>
              <a:rPr lang="en-GB" dirty="0" err="1">
                <a:latin typeface="Palatino Linotype" panose="02040502050505030304" pitchFamily="18" charset="0"/>
              </a:rPr>
              <a:t>lichváře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půjčil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takové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množství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peněz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jej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schopen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splatit</a:t>
            </a:r>
            <a:r>
              <a:rPr lang="en-GB" dirty="0">
                <a:latin typeface="Palatino Linotype" panose="02040502050505030304" pitchFamily="18" charset="0"/>
              </a:rPr>
              <a:t>. A proto…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4EDD319A-94CA-8452-7329-83FA5DA2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14" y="1741023"/>
            <a:ext cx="2202371" cy="3375953"/>
          </a:xfrm>
          <a:prstGeom prst="rect">
            <a:avLst/>
          </a:prstGeom>
        </p:spPr>
      </p:pic>
      <p:pic>
        <p:nvPicPr>
          <p:cNvPr id="10" name="Picture 9" descr="A person holding a sword&#10;&#10;Description automatically generated">
            <a:extLst>
              <a:ext uri="{FF2B5EF4-FFF2-40B4-BE49-F238E27FC236}">
                <a16:creationId xmlns:a16="http://schemas.microsoft.com/office/drawing/2014/main" id="{4F969CFA-27AF-CCE4-61BC-2D6B03394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35" y="1523835"/>
            <a:ext cx="38103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7E508-3F49-D66B-D819-D82B1AEF962D}"/>
              </a:ext>
            </a:extLst>
          </p:cNvPr>
          <p:cNvSpPr txBox="1"/>
          <p:nvPr/>
        </p:nvSpPr>
        <p:spPr>
          <a:xfrm>
            <a:off x="2006353" y="435006"/>
            <a:ext cx="3755255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Když</a:t>
            </a:r>
            <a:r>
              <a:rPr lang="en-GB" dirty="0">
                <a:latin typeface="Palatino Linotype" panose="02040502050505030304" pitchFamily="18" charset="0"/>
              </a:rPr>
              <a:t> to Marina </a:t>
            </a:r>
            <a:r>
              <a:rPr lang="en-GB" dirty="0" err="1">
                <a:latin typeface="Palatino Linotype" panose="02040502050505030304" pitchFamily="18" charset="0"/>
              </a:rPr>
              <a:t>zjistila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zděsila</a:t>
            </a:r>
            <a:r>
              <a:rPr lang="en-GB" dirty="0">
                <a:latin typeface="Palatino Linotype" panose="02040502050505030304" pitchFamily="18" charset="0"/>
              </a:rPr>
              <a:t> se. 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 descr="A close up of a person's face&#10;&#10;Description automatically generated">
            <a:extLst>
              <a:ext uri="{FF2B5EF4-FFF2-40B4-BE49-F238E27FC236}">
                <a16:creationId xmlns:a16="http://schemas.microsoft.com/office/drawing/2014/main" id="{F18FA439-2CDD-5C93-D04A-615B038D7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1988302"/>
            <a:ext cx="2370025" cy="34140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1BFC49-EAF3-D104-1B1C-C0DBCEC2BF79}"/>
              </a:ext>
            </a:extLst>
          </p:cNvPr>
          <p:cNvCxnSpPr/>
          <p:nvPr/>
        </p:nvCxnSpPr>
        <p:spPr>
          <a:xfrm>
            <a:off x="5237825" y="3533313"/>
            <a:ext cx="181992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cartoon of a person with her mouth open&#10;&#10;Description automatically generated">
            <a:extLst>
              <a:ext uri="{FF2B5EF4-FFF2-40B4-BE49-F238E27FC236}">
                <a16:creationId xmlns:a16="http://schemas.microsoft.com/office/drawing/2014/main" id="{1AEA8061-BEAE-B941-B85F-BD311004D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65" y="1988302"/>
            <a:ext cx="2370025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7B01E3-79D4-CD0D-B115-B4AB0F2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17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BE326-9A92-CAAE-5C7D-19625F1C1813}"/>
              </a:ext>
            </a:extLst>
          </p:cNvPr>
          <p:cNvSpPr txBox="1"/>
          <p:nvPr/>
        </p:nvSpPr>
        <p:spPr>
          <a:xfrm>
            <a:off x="1784412" y="337351"/>
            <a:ext cx="8247355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Uvědomila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si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otrokyní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tužeb</a:t>
            </a:r>
            <a:r>
              <a:rPr lang="en-GB" dirty="0">
                <a:latin typeface="Palatino Linotype" panose="02040502050505030304" pitchFamily="18" charset="0"/>
              </a:rPr>
              <a:t> – </a:t>
            </a:r>
            <a:r>
              <a:rPr lang="en-GB" dirty="0" err="1">
                <a:latin typeface="Palatino Linotype" panose="02040502050505030304" pitchFamily="18" charset="0"/>
              </a:rPr>
              <a:t>touhy</a:t>
            </a:r>
            <a:r>
              <a:rPr lang="en-GB" dirty="0">
                <a:latin typeface="Palatino Linotype" panose="02040502050505030304" pitchFamily="18" charset="0"/>
              </a:rPr>
              <a:t> po </a:t>
            </a:r>
            <a:r>
              <a:rPr lang="en-GB" dirty="0" err="1">
                <a:latin typeface="Palatino Linotype" panose="02040502050505030304" pitchFamily="18" charset="0"/>
              </a:rPr>
              <a:t>penězích</a:t>
            </a:r>
            <a:r>
              <a:rPr lang="en-GB" dirty="0">
                <a:latin typeface="Palatino Linotype" panose="02040502050505030304" pitchFamily="18" charset="0"/>
              </a:rPr>
              <a:t>. Aby se </a:t>
            </a:r>
            <a:r>
              <a:rPr lang="en-GB" dirty="0" err="1">
                <a:latin typeface="Palatino Linotype" panose="02040502050505030304" pitchFamily="18" charset="0"/>
              </a:rPr>
              <a:t>vykoupila</a:t>
            </a:r>
            <a:r>
              <a:rPr lang="en-GB" dirty="0">
                <a:latin typeface="Palatino Linotype" panose="02040502050505030304" pitchFamily="18" charset="0"/>
              </a:rPr>
              <a:t> ze </a:t>
            </a:r>
            <a:r>
              <a:rPr lang="en-GB" dirty="0" err="1">
                <a:latin typeface="Palatino Linotype" panose="02040502050505030304" pitchFamily="18" charset="0"/>
              </a:rPr>
              <a:t>svých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hříchů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rozhodla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rozdat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svůj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majetek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mezi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chudé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A video game of a person standing in a room with a table and a fish on the wall&#10;&#10;Description automatically generated">
            <a:extLst>
              <a:ext uri="{FF2B5EF4-FFF2-40B4-BE49-F238E27FC236}">
                <a16:creationId xmlns:a16="http://schemas.microsoft.com/office/drawing/2014/main" id="{07CC49C3-AED2-DB5F-E691-E9AFB085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60" y="1780160"/>
            <a:ext cx="4133175" cy="2324911"/>
          </a:xfrm>
          <a:prstGeom prst="rect">
            <a:avLst/>
          </a:prstGeom>
        </p:spPr>
      </p:pic>
      <p:pic>
        <p:nvPicPr>
          <p:cNvPr id="7" name="Picture 6" descr="A video game of a person sitting in a cave&#10;&#10;Description automatically generated">
            <a:extLst>
              <a:ext uri="{FF2B5EF4-FFF2-40B4-BE49-F238E27FC236}">
                <a16:creationId xmlns:a16="http://schemas.microsoft.com/office/drawing/2014/main" id="{1D8BB9D2-6540-16F8-2459-FCEC64E25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65" y="1780160"/>
            <a:ext cx="4133175" cy="2324911"/>
          </a:xfrm>
          <a:prstGeom prst="rect">
            <a:avLst/>
          </a:prstGeom>
        </p:spPr>
      </p:pic>
      <p:pic>
        <p:nvPicPr>
          <p:cNvPr id="10" name="Picture 9" descr="A person sitting on a bench&#10;&#10;Description automatically generated">
            <a:extLst>
              <a:ext uri="{FF2B5EF4-FFF2-40B4-BE49-F238E27FC236}">
                <a16:creationId xmlns:a16="http://schemas.microsoft.com/office/drawing/2014/main" id="{33CD03FC-8690-5A50-C49C-DDABFAEE6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12" y="4319080"/>
            <a:ext cx="4133176" cy="2324911"/>
          </a:xfrm>
          <a:prstGeom prst="rect">
            <a:avLst/>
          </a:prstGeom>
        </p:spPr>
      </p:pic>
      <p:pic>
        <p:nvPicPr>
          <p:cNvPr id="12" name="Picture 11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B6E587EA-6C6D-6802-131A-78F5A396F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41" y="1877711"/>
            <a:ext cx="1798476" cy="1097375"/>
          </a:xfrm>
          <a:prstGeom prst="rect">
            <a:avLst/>
          </a:prstGeom>
        </p:spPr>
      </p:pic>
      <p:pic>
        <p:nvPicPr>
          <p:cNvPr id="13" name="Picture 12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94B7683D-3EF5-CFC6-F9A9-C336307D3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36" y="1877711"/>
            <a:ext cx="1798476" cy="1097375"/>
          </a:xfrm>
          <a:prstGeom prst="rect">
            <a:avLst/>
          </a:prstGeom>
        </p:spPr>
      </p:pic>
      <p:pic>
        <p:nvPicPr>
          <p:cNvPr id="14" name="Picture 13" descr="A close up of two round objects&#10;&#10;Description automatically generated">
            <a:extLst>
              <a:ext uri="{FF2B5EF4-FFF2-40B4-BE49-F238E27FC236}">
                <a16:creationId xmlns:a16="http://schemas.microsoft.com/office/drawing/2014/main" id="{C9D033D1-CC2D-B4DD-B437-094958231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88" y="4384160"/>
            <a:ext cx="1798476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9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 with a book and objects on it&#10;&#10;Description automatically generated">
            <a:extLst>
              <a:ext uri="{FF2B5EF4-FFF2-40B4-BE49-F238E27FC236}">
                <a16:creationId xmlns:a16="http://schemas.microsoft.com/office/drawing/2014/main" id="{EBCE8BC8-341D-680E-0C59-CD978DDFD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E409C-830A-B512-BA77-06EC392F55DC}"/>
              </a:ext>
            </a:extLst>
          </p:cNvPr>
          <p:cNvSpPr txBox="1"/>
          <p:nvPr/>
        </p:nvSpPr>
        <p:spPr>
          <a:xfrm>
            <a:off x="452761" y="266330"/>
            <a:ext cx="8211845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Ty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encyklopedie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posledně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mi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daly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zabrat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Vůbec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nejsem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jistý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co se to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stalo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9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ene of a city&#10;&#10;Description automatically generated">
            <a:extLst>
              <a:ext uri="{FF2B5EF4-FFF2-40B4-BE49-F238E27FC236}">
                <a16:creationId xmlns:a16="http://schemas.microsoft.com/office/drawing/2014/main" id="{82BEDF56-E922-5A0C-1465-D487278E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B3740-D6C1-3856-4CC5-47628A4FDC95}"/>
              </a:ext>
            </a:extLst>
          </p:cNvPr>
          <p:cNvSpPr txBox="1"/>
          <p:nvPr/>
        </p:nvSpPr>
        <p:spPr>
          <a:xfrm>
            <a:off x="506029" y="221942"/>
            <a:ext cx="279646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…a </a:t>
            </a:r>
            <a:r>
              <a:rPr lang="en-GB" dirty="0" err="1">
                <a:latin typeface="Palatino Linotype" panose="02040502050505030304" pitchFamily="18" charset="0"/>
              </a:rPr>
              <a:t>vstoupit</a:t>
            </a:r>
            <a:r>
              <a:rPr lang="en-GB" dirty="0">
                <a:latin typeface="Palatino Linotype" panose="02040502050505030304" pitchFamily="18" charset="0"/>
              </a:rPr>
              <a:t> do </a:t>
            </a:r>
            <a:r>
              <a:rPr lang="en-GB" dirty="0" err="1">
                <a:latin typeface="Palatino Linotype" panose="02040502050505030304" pitchFamily="18" charset="0"/>
              </a:rPr>
              <a:t>kláštera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45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 with a book and objects on it&#10;&#10;Description automatically generated">
            <a:extLst>
              <a:ext uri="{FF2B5EF4-FFF2-40B4-BE49-F238E27FC236}">
                <a16:creationId xmlns:a16="http://schemas.microsoft.com/office/drawing/2014/main" id="{EBCE8BC8-341D-680E-0C59-CD978DDFD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E409C-830A-B512-BA77-06EC392F55DC}"/>
              </a:ext>
            </a:extLst>
          </p:cNvPr>
          <p:cNvSpPr txBox="1"/>
          <p:nvPr/>
        </p:nvSpPr>
        <p:spPr>
          <a:xfrm>
            <a:off x="452762" y="266330"/>
            <a:ext cx="214839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To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byla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ale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blbost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!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4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 with a book and objects on it&#10;&#10;Description automatically generated">
            <a:extLst>
              <a:ext uri="{FF2B5EF4-FFF2-40B4-BE49-F238E27FC236}">
                <a16:creationId xmlns:a16="http://schemas.microsoft.com/office/drawing/2014/main" id="{EBCE8BC8-341D-680E-0C59-CD978DDFD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E409C-830A-B512-BA77-06EC392F55DC}"/>
              </a:ext>
            </a:extLst>
          </p:cNvPr>
          <p:cNvSpPr txBox="1"/>
          <p:nvPr/>
        </p:nvSpPr>
        <p:spPr>
          <a:xfrm>
            <a:off x="452761" y="266330"/>
            <a:ext cx="395944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Asi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bude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lepší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zkusit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nějaký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román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2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ene of a town&#10;&#10;Description automatically generated">
            <a:extLst>
              <a:ext uri="{FF2B5EF4-FFF2-40B4-BE49-F238E27FC236}">
                <a16:creationId xmlns:a16="http://schemas.microsoft.com/office/drawing/2014/main" id="{87639035-8002-A5CD-F43B-054B7745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F9622-1DBF-46E3-DC1A-EB0CED2E0C13}"/>
              </a:ext>
            </a:extLst>
          </p:cNvPr>
          <p:cNvSpPr txBox="1"/>
          <p:nvPr/>
        </p:nvSpPr>
        <p:spPr>
          <a:xfrm>
            <a:off x="417250" y="248575"/>
            <a:ext cx="7430610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Náš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příběh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odehrává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v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jednom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nejmenovaném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přístavním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městě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bridge over water&#10;&#10;Description automatically generated">
            <a:extLst>
              <a:ext uri="{FF2B5EF4-FFF2-40B4-BE49-F238E27FC236}">
                <a16:creationId xmlns:a16="http://schemas.microsoft.com/office/drawing/2014/main" id="{A8BA7CE3-9C80-3690-D77C-59F353370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91F6DE-4B65-5FE1-CC36-8E15540706FC}"/>
              </a:ext>
            </a:extLst>
          </p:cNvPr>
          <p:cNvSpPr txBox="1"/>
          <p:nvPr/>
        </p:nvSpPr>
        <p:spPr>
          <a:xfrm>
            <a:off x="523783" y="337351"/>
            <a:ext cx="7856737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Je to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příběh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o tom, co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může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stát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když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je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člověk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otrokem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svých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tužeb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of a village&#10;&#10;Description automatically generated">
            <a:extLst>
              <a:ext uri="{FF2B5EF4-FFF2-40B4-BE49-F238E27FC236}">
                <a16:creationId xmlns:a16="http://schemas.microsoft.com/office/drawing/2014/main" id="{07068B6F-2C61-38F2-0186-CF7F5E02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88E2-0A19-20D9-BB52-08AA68F88DA0}"/>
              </a:ext>
            </a:extLst>
          </p:cNvPr>
          <p:cNvSpPr txBox="1"/>
          <p:nvPr/>
        </p:nvSpPr>
        <p:spPr>
          <a:xfrm>
            <a:off x="621438" y="426128"/>
            <a:ext cx="5912528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Příběh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o tom,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že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láska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je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slepá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hloupá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nerozvážná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4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dress&#10;&#10;Description automatically generated">
            <a:extLst>
              <a:ext uri="{FF2B5EF4-FFF2-40B4-BE49-F238E27FC236}">
                <a16:creationId xmlns:a16="http://schemas.microsoft.com/office/drawing/2014/main" id="{40165BC8-8528-FF64-21BD-921180E3A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1C5E8-A644-0F1F-DA1D-06DACF606FAF}"/>
              </a:ext>
            </a:extLst>
          </p:cNvPr>
          <p:cNvSpPr txBox="1"/>
          <p:nvPr/>
        </p:nvSpPr>
        <p:spPr>
          <a:xfrm>
            <a:off x="887767" y="399495"/>
            <a:ext cx="725305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A jak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už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to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tak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v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podobných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příbězích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bývá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za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vším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hledejte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ženu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7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dress&#10;&#10;Description automatically generated">
            <a:extLst>
              <a:ext uri="{FF2B5EF4-FFF2-40B4-BE49-F238E27FC236}">
                <a16:creationId xmlns:a16="http://schemas.microsoft.com/office/drawing/2014/main" id="{F1F5A9A1-0AAE-7D93-9A12-D94F36FB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5DB5C-9E07-A16F-414C-3E8B9CE0895A}"/>
              </a:ext>
            </a:extLst>
          </p:cNvPr>
          <p:cNvSpPr txBox="1"/>
          <p:nvPr/>
        </p:nvSpPr>
        <p:spPr>
          <a:xfrm>
            <a:off x="665825" y="337351"/>
            <a:ext cx="9898602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Palatino Linotype" panose="02040502050505030304" pitchFamily="18" charset="0"/>
              </a:rPr>
              <a:t>Toto je </a:t>
            </a:r>
            <a:r>
              <a:rPr lang="en-GB" dirty="0" err="1">
                <a:latin typeface="Palatino Linotype" panose="02040502050505030304" pitchFamily="18" charset="0"/>
              </a:rPr>
              <a:t>ona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Její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jméno</a:t>
            </a:r>
            <a:r>
              <a:rPr lang="en-GB" dirty="0">
                <a:latin typeface="Palatino Linotype" panose="02040502050505030304" pitchFamily="18" charset="0"/>
              </a:rPr>
              <a:t> je Marina, a </a:t>
            </a:r>
            <a:r>
              <a:rPr lang="en-GB" dirty="0" err="1">
                <a:latin typeface="Palatino Linotype" panose="02040502050505030304" pitchFamily="18" charset="0"/>
              </a:rPr>
              <a:t>pracuje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chudé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přístavní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čtvrti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tak</a:t>
            </a:r>
            <a:r>
              <a:rPr lang="en-GB" dirty="0">
                <a:latin typeface="Palatino Linotype" panose="02040502050505030304" pitchFamily="18" charset="0"/>
              </a:rPr>
              <a:t>, jak </a:t>
            </a:r>
            <a:r>
              <a:rPr lang="en-GB" dirty="0" err="1">
                <a:latin typeface="Palatino Linotype" panose="02040502050505030304" pitchFamily="18" charset="0"/>
              </a:rPr>
              <a:t>jen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žena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chudé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přístavní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čtvrti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pracovat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může</a:t>
            </a:r>
            <a:r>
              <a:rPr lang="en-GB" dirty="0">
                <a:latin typeface="Palatino Linotype" panose="02040502050505030304" pitchFamily="18" charset="0"/>
              </a:rPr>
              <a:t> – </a:t>
            </a:r>
            <a:r>
              <a:rPr lang="en-GB" dirty="0" err="1">
                <a:latin typeface="Palatino Linotype" panose="02040502050505030304" pitchFamily="18" charset="0"/>
              </a:rPr>
              <a:t>jako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prostitutka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0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suit&#10;&#10;Description automatically generated">
            <a:extLst>
              <a:ext uri="{FF2B5EF4-FFF2-40B4-BE49-F238E27FC236}">
                <a16:creationId xmlns:a16="http://schemas.microsoft.com/office/drawing/2014/main" id="{A3AC28BD-0DC9-3796-0A1E-0A703893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93F00-1CE8-D32D-C503-B37DC6F83ABE}"/>
              </a:ext>
            </a:extLst>
          </p:cNvPr>
          <p:cNvSpPr txBox="1"/>
          <p:nvPr/>
        </p:nvSpPr>
        <p:spPr>
          <a:xfrm>
            <a:off x="648071" y="248575"/>
            <a:ext cx="283197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 </a:t>
            </a:r>
            <a:r>
              <a:rPr lang="en-GB" dirty="0" err="1">
                <a:latin typeface="Palatino Linotype" panose="02040502050505030304" pitchFamily="18" charset="0"/>
              </a:rPr>
              <a:t>tento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mladík</a:t>
            </a:r>
            <a:r>
              <a:rPr lang="en-GB" dirty="0">
                <a:latin typeface="Palatino Linotype" panose="02040502050505030304" pitchFamily="18" charset="0"/>
              </a:rPr>
              <a:t> je Julius.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23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325</TotalTime>
  <Words>308</Words>
  <Application>Microsoft Office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Tady bude úvodní obrazovka</dc:title>
  <dc:creator>Jan Král</dc:creator>
  <cp:lastModifiedBy>Jan Král</cp:lastModifiedBy>
  <cp:revision>73</cp:revision>
  <dcterms:created xsi:type="dcterms:W3CDTF">2023-09-12T18:18:56Z</dcterms:created>
  <dcterms:modified xsi:type="dcterms:W3CDTF">2023-09-30T14:15:23Z</dcterms:modified>
</cp:coreProperties>
</file>